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383625" cy="30275213"/>
  <p:notesSz cx="6797675" cy="9926638"/>
  <p:defaultTextStyle>
    <a:defPPr>
      <a:defRPr lang="zh-TW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D6F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500" autoAdjust="0"/>
    <p:restoredTop sz="95291" autoAdjust="0"/>
  </p:normalViewPr>
  <p:slideViewPr>
    <p:cSldViewPr snapToGrid="0" showGuides="1">
      <p:cViewPr>
        <p:scale>
          <a:sx n="66" d="100"/>
          <a:sy n="66" d="100"/>
        </p:scale>
        <p:origin x="1038" y="-6576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397BC-F783-4B59-A297-A027283509F6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78D1D-6B36-4210-A4BF-0A66DEA866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3295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78D1D-6B36-4210-A4BF-0A66DEA866D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3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143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36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631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24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435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663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564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67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45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70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18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BB197-821F-48B8-8D28-0458C35176C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73"/>
          <a:stretch/>
        </p:blipFill>
        <p:spPr>
          <a:xfrm>
            <a:off x="10984396" y="26364638"/>
            <a:ext cx="2344775" cy="2183911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412339" y="865711"/>
            <a:ext cx="155367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高雄市立空中大學</a:t>
            </a:r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112-2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</a:t>
            </a: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校面授課程教室分配表</a:t>
            </a:r>
          </a:p>
          <a:p>
            <a:endParaRPr lang="zh-TW" altLang="en-US" sz="5400" dirty="0"/>
          </a:p>
        </p:txBody>
      </p:sp>
      <p:sp>
        <p:nvSpPr>
          <p:cNvPr id="11" name="矩形 10"/>
          <p:cNvSpPr/>
          <p:nvPr/>
        </p:nvSpPr>
        <p:spPr>
          <a:xfrm>
            <a:off x="5227545" y="29289039"/>
            <a:ext cx="10238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教務處課務組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07-8012008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1112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1116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740713" y="26959272"/>
            <a:ext cx="66850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A502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行政樓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5F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語言教室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A504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行政樓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5F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電腦教室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A601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行政樓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6F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音樂教室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lnSpc>
                <a:spcPct val="150000"/>
              </a:lnSpc>
            </a:pPr>
            <a:r>
              <a:rPr lang="zh-TW" altLang="en-US" sz="2400" dirty="0" smtClean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 </a:t>
            </a:r>
            <a:endParaRPr lang="zh-TW" altLang="en-US" sz="2800" dirty="0">
              <a:latin typeface="華康新特明體" panose="02020909000000000000" pitchFamily="49" charset="-120"/>
              <a:ea typeface="華康新特明體" panose="02020909000000000000" pitchFamily="49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893267"/>
              </p:ext>
            </p:extLst>
          </p:nvPr>
        </p:nvGraphicFramePr>
        <p:xfrm>
          <a:off x="437321" y="2269366"/>
          <a:ext cx="10268778" cy="23354796"/>
        </p:xfrm>
        <a:graphic>
          <a:graphicData uri="http://schemas.openxmlformats.org/drawingml/2006/table">
            <a:tbl>
              <a:tblPr/>
              <a:tblGrid>
                <a:gridCol w="2045257"/>
                <a:gridCol w="1624582"/>
                <a:gridCol w="2730962"/>
                <a:gridCol w="858505"/>
                <a:gridCol w="1553562"/>
                <a:gridCol w="591833"/>
                <a:gridCol w="864077"/>
              </a:tblGrid>
              <a:tr h="606238">
                <a:tc>
                  <a:txBody>
                    <a:bodyPr/>
                    <a:lstStyle/>
                    <a:p>
                      <a:pPr marL="0" algn="ctr" defTabSz="2138324" rtl="0" eaLnBrk="1" fontAlgn="ctr" latinLnBrk="0" hangingPunct="1"/>
                      <a:r>
                        <a:rPr lang="zh-TW" altLang="en-US" sz="2000" b="1" i="0" u="none" strike="noStrike" kern="1200" dirty="0">
                          <a:solidFill>
                            <a:srgbClr val="99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星期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138324" rtl="0" eaLnBrk="1" fontAlgn="ctr" latinLnBrk="0" hangingPunct="1"/>
                      <a:r>
                        <a:rPr lang="zh-TW" altLang="en-US" sz="2000" b="1" i="0" u="none" strike="noStrike" kern="1200" dirty="0">
                          <a:solidFill>
                            <a:srgbClr val="99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系組名稱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138324" rtl="0" eaLnBrk="1" fontAlgn="ctr" latinLnBrk="0" hangingPunct="1"/>
                      <a:r>
                        <a:rPr lang="zh-TW" altLang="en-US" sz="2000" b="1" i="0" u="none" strike="noStrike" kern="1200" dirty="0">
                          <a:solidFill>
                            <a:srgbClr val="99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課程名稱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138324" rtl="0" eaLnBrk="1" fontAlgn="ctr" latinLnBrk="0" hangingPunct="1"/>
                      <a:r>
                        <a:rPr lang="zh-TW" altLang="en-US" sz="2000" b="1" i="0" u="none" strike="noStrike" kern="1200" dirty="0">
                          <a:solidFill>
                            <a:srgbClr val="99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開課號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138324" rtl="0" eaLnBrk="1" fontAlgn="ctr" latinLnBrk="0" hangingPunct="1"/>
                      <a:r>
                        <a:rPr lang="zh-TW" altLang="en-US" sz="2000" b="1" i="0" u="none" strike="noStrike" kern="1200" dirty="0">
                          <a:solidFill>
                            <a:srgbClr val="99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138324" rtl="0" eaLnBrk="1" fontAlgn="ctr" latinLnBrk="0" hangingPunct="1"/>
                      <a:r>
                        <a:rPr lang="zh-TW" altLang="en-US" sz="2000" b="1" i="0" u="none" strike="noStrike" kern="1200" dirty="0">
                          <a:solidFill>
                            <a:srgbClr val="99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138324" rtl="0" eaLnBrk="1" fontAlgn="ctr" latinLnBrk="0" hangingPunct="1"/>
                      <a:r>
                        <a:rPr lang="zh-TW" altLang="en-US" sz="2000" b="1" i="0" u="none" strike="noStrike" kern="1200" dirty="0">
                          <a:solidFill>
                            <a:srgbClr val="99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外文系日文組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日文習作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0721A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王信心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外文系日文組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日文習作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0711A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丹野竜一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外文系英文組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英語口語訓練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0601A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洪菁憶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健管系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中醫保健學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0821A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張瑞璋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通識教育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國台語老歌故事賞析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0011A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童燕珍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健管系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瑜珈與健康保健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0881A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謝姍姍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10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通識教育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職場勞工權益與爭議協調機制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0021B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洪如旭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勞動基準法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0121B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丁嘉惠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健管系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社會團體工作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0831B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樓家祺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社會行為心理學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0131B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王重陽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科管系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物聯網實作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0561B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鄭國明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C403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工商系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統計學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0481B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許介星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外文系日文組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基礎日語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0701B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劉伯雯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外文系日文組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中級日語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0731B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蕭宜菁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日本社會概論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王昇徽、呂天富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外文系英文組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英語口語訓練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0611B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洪菁憶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文藝系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吉他基礎技巧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0381B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林家瑋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民法債編總論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0141C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李福隆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大傳系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媒介專案管理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0301C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黃建超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健管系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太極拳與健身入門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0841C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郭英勝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通識教育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生死學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0041C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李秀真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外文系日文組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中級日語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0741C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王信心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通識教育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古典音樂與人文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0031C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土地法專題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0151D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李福隆、王曉雯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9207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工商系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管理與人生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0491D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黃桂英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A602</a:t>
                      </a:r>
                      <a:endParaRPr lang="en-US" sz="1700" b="1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科管系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財金智慧生活管理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0571D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羅正雄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大傳系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媒介專案管理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0301D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黃建超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道路交通事故處理專題研究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0171D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潘重榮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家事事件法實務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0181D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陳金寶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外文系英文組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英語聽講實習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0621D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邱玉萍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不開課</a:t>
                      </a:r>
                      <a:endParaRPr lang="zh-TW" altLang="en-US" sz="1700" b="1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通識教育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領導學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0051D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張家雄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健管系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營養與膳食設計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0851D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黃鈺婷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文藝系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當代藝術專題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0391D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蔡世文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不開課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營業秘密法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0161D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陳雅娟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外文系英文組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基礎英文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0631E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李國均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健管系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藝術輔療與實作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0861E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柯嘉惠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文藝系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舞蹈賞析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0401E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張瓊方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8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民法總則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0101F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陳美雅、丁嘉惠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直播</a:t>
                      </a:r>
                      <a:endParaRPr lang="zh-TW" altLang="en-US" sz="1700" b="1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通識教育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文書處理與簡報設計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0061F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王士銘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行政罰法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0191F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王昇徽、陳正成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健管系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健康經濟學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0871F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胡以祥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工商系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看電影學管理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0501F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薛昭義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外文系英文組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基礎英文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0641F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李國均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大傳系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新聞採訪與攝影實務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0311F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張天雄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4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政治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法學緒論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0281F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曾弘光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文藝系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電影經典賞析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0411F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李友煌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外文系英文組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文法與習作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0651F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蔡志宏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外文系日文組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商用日文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0751F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吳春宜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科管系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短影片製作入門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0581F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吳姿靜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C403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71731"/>
              </p:ext>
            </p:extLst>
          </p:nvPr>
        </p:nvGraphicFramePr>
        <p:xfrm>
          <a:off x="10706100" y="2269355"/>
          <a:ext cx="10294937" cy="23354793"/>
        </p:xfrm>
        <a:graphic>
          <a:graphicData uri="http://schemas.openxmlformats.org/drawingml/2006/table">
            <a:tbl>
              <a:tblPr/>
              <a:tblGrid>
                <a:gridCol w="2071416"/>
                <a:gridCol w="1654101"/>
                <a:gridCol w="2660362"/>
                <a:gridCol w="899586"/>
                <a:gridCol w="1553562"/>
                <a:gridCol w="591833"/>
                <a:gridCol w="864077"/>
              </a:tblGrid>
              <a:tr h="6043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99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99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系組名稱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99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課程名稱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99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99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99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99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星期四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文藝系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基礎鍵盤樂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0421G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柯嘉惠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星期四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大傳系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媒體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城市見學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0321G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呂昆樺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星期四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健管系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太極拳與健身入門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0841G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郭英勝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星期四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通識教育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日本慶典巡禮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0071G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吳春宜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星期四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科管系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科技行銷通路管理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0591H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李宏隆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星期四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工商系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服務業人力資源管理專題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0511H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陳培銘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不開課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星期四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通識教育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生涯規劃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0081H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蔣遠平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星期四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刑法專題研究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0201H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黃國瑞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星期四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外文系英文組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商務溝通英語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0661H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洪菁憶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不開課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星期四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性別與法律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0221H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吳艾黎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不開課</a:t>
                      </a:r>
                      <a:endParaRPr lang="en-US" sz="1700" b="1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星期四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大傳系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口頭傳播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0331H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熊從傑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星期四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依法行政與案例解析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0211H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鄭秋洪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星期五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文藝系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創意思考與造型設計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0441I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麥惠珍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不開課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星期五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通識教育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高雄梭遊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0091I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武文瑛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星期五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外文系日文組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日語會話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0771I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蕪木香名子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星期五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外文系日文組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日文能力檢定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級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0761I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林根藤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星期五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文藝系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書法藝術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0431I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黃志煌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星期五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長期照顧服務法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0241J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丁嘉惠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星期五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政治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行政組織與管理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0291J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陳文樟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星期五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文藝系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油畫進階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0451J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王武森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星期五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工商系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期貨與選擇權市場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0521J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林武志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星期五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17:45~21:40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行政程序法與行政爭訟法</a:t>
                      </a:r>
                      <a:r>
                        <a:rPr lang="en-US" altLang="zh-TW" sz="16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</a:t>
                      </a:r>
                      <a:r>
                        <a:rPr lang="en-US" altLang="zh-TW" sz="16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0231J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王昇徽、陳正成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星期五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外文系英文組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英文作文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0671J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翁佳萍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星期五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外文系日文組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日語會話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0781J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蕪木香名子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星期五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大傳系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攝影機演練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0341J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王藝逢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星期五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18:10~21:40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健管系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瑜珈與健康保健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0881J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謝姍姍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星期六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08:05~12:00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刑法專題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0251K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郭麗娟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星期六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08:05~12:00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文藝系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抽象水墨技法表現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0461K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星期六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08:05~12:00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刑法專題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0261K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陳永鎭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星期六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08:05~12:00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工商系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咖啡調製實務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0531K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鐘福鵬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星期六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08:30~12:00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外文系日文組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日語會話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0791K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蕭宜菁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星期六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08:30~12:00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大傳系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傳播與社區發展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0351K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孫永吉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星期六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08:30~12:00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外文系英文組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英語口語訓練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0681K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羅艾倫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不開課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星期六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工商系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不動產個案研析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0551L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葉雪芬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星期六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工商系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新潮飲品實務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0541L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鐘福鵬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星期六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法律系法學組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法院組織法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0271L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曾弘光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星期六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外文系日文組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高級日語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0801L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蕭宜菁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星期六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外文系日文組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高級日語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0811L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王信心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星期六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文藝系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客家技藝：創新設計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0471L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黃喜玫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星期六</a:t>
                      </a:r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大傳系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人像漫畫創作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0361L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沈志惠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548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星期六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外文系英文組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英語口語訓練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7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0691L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羅艾倫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i="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C301</a:t>
                      </a:r>
                      <a:endParaRPr lang="zh-TW" altLang="en-US" sz="1700" b="1" i="0" u="none" strike="noStrike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1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1300</Words>
  <Application>Microsoft Office PowerPoint</Application>
  <PresentationFormat>自訂</PresentationFormat>
  <Paragraphs>649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華康新特明體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user</cp:lastModifiedBy>
  <cp:revision>34</cp:revision>
  <cp:lastPrinted>2023-08-31T07:04:14Z</cp:lastPrinted>
  <dcterms:created xsi:type="dcterms:W3CDTF">2020-08-11T08:21:41Z</dcterms:created>
  <dcterms:modified xsi:type="dcterms:W3CDTF">2024-02-15T05:06:47Z</dcterms:modified>
</cp:coreProperties>
</file>