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9900"/>
    <a:srgbClr val="F2D500"/>
    <a:srgbClr val="00C0FF"/>
    <a:srgbClr val="95EC20"/>
    <a:srgbClr val="FF99FF"/>
    <a:srgbClr val="1212FA"/>
    <a:srgbClr val="DD2F2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7D0D6-45B9-461C-868A-7F4259671424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86179-4179-4C12-92F3-C37FE9748D1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5041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BA33-BA34-4CC6-BA1B-F6CFCAEBF7F3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8D6E0-6D98-4967-9C1F-7D027B9B873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22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3014-BC73-4DBD-8B0C-48D0042A36BE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BFF23-F844-4F41-B9F1-01DE41AC3A6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56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7280-C00D-4FCE-A1D6-C0105BE032D1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51AC9-766A-449C-9DB4-094F063EA8D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637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C5656-6972-46BE-A251-C89F8B896EB4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F6C04-E4FA-41CF-8765-411E55E6A77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58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A16A3-F3E8-4045-9623-298D54543B9E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A319D-4908-442B-8A20-6BF546B74B0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47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710D-AD64-43D4-AC26-C97C98410C5D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DB1E4-865E-4974-8426-5855735BBF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94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F69C-119B-4EEF-8219-FBF84702F382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F02ED-D700-473A-A078-79B0BD7604E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36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DC24C-7020-4CD2-AAAA-7192B3AEFE62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1A00F-3DDC-4F8D-83EC-D69A5A11736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9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11B39-7F8C-4C46-ADB8-5BE5B523BD88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733C5-DDDA-4D02-8324-BA0EEADF9E8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32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7B9A-5AA4-4277-AD0D-CFBEE8827755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89C4-C0A1-47B0-AECC-6772AA869346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87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503238" y="80963"/>
            <a:ext cx="81724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503238" y="1196975"/>
            <a:ext cx="8183562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487F97-0E87-4759-9DC3-488A40A0AB31}" type="datetimeFigureOut">
              <a:rPr lang="zh-TW" altLang="en-US"/>
              <a:pPr>
                <a:defRPr/>
              </a:pPr>
              <a:t>2024/1/22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</a:defRPr>
            </a:lvl1pPr>
          </a:lstStyle>
          <a:p>
            <a:fld id="{15E4884D-6D6C-4761-9AA2-3E2DCB179BA5}" type="slidenum">
              <a:rPr lang="zh-TW" altLang="en-US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503238" cy="1052513"/>
          </a:xfrm>
          <a:prstGeom prst="rect">
            <a:avLst/>
          </a:prstGeom>
          <a:gradFill flip="none" rotWithShape="1">
            <a:gsLst>
              <a:gs pos="26000">
                <a:schemeClr val="accent3">
                  <a:lumMod val="60000"/>
                  <a:lumOff val="40000"/>
                </a:schemeClr>
              </a:gs>
              <a:gs pos="100000">
                <a:srgbClr val="FF99F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zh-TW" altLang="en-US">
              <a:solidFill>
                <a:srgbClr val="95EC20"/>
              </a:solidFill>
            </a:endParaRPr>
          </a:p>
        </p:txBody>
      </p:sp>
      <p:pic>
        <p:nvPicPr>
          <p:cNvPr id="1032" name="Picture 3" descr="C:\Users\yench\Google 雲端硬碟\空大相關\ouk\ouk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549275"/>
            <a:ext cx="533401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文字方塊 1"/>
          <p:cNvSpPr txBox="1">
            <a:spLocks noChangeArrowheads="1"/>
          </p:cNvSpPr>
          <p:nvPr userDrawn="1"/>
        </p:nvSpPr>
        <p:spPr bwMode="auto">
          <a:xfrm>
            <a:off x="53975" y="1684338"/>
            <a:ext cx="36353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lang="zh-TW" altLang="en-US" sz="1400" b="1" dirty="0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工</a:t>
            </a:r>
            <a:endParaRPr lang="en-US" altLang="zh-TW" sz="1400" b="1" dirty="0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商</a:t>
            </a:r>
            <a:endParaRPr lang="en-US" altLang="zh-TW" sz="1400" b="1" dirty="0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管</a:t>
            </a:r>
            <a:endParaRPr lang="en-US" altLang="zh-TW" sz="1400" b="1" dirty="0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理</a:t>
            </a:r>
            <a:endParaRPr lang="en-US" altLang="zh-TW" sz="1400" b="1" dirty="0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學</a:t>
            </a:r>
            <a:endParaRPr lang="en-US" altLang="zh-TW" sz="1400" b="1" dirty="0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defRPr/>
            </a:pPr>
            <a:r>
              <a:rPr lang="zh-TW" altLang="en-US" sz="1400" b="1" dirty="0" smtClean="0">
                <a:solidFill>
                  <a:srgbClr val="404040"/>
                </a:solidFill>
                <a:latin typeface="微軟正黑體" pitchFamily="34" charset="-120"/>
                <a:ea typeface="微軟正黑體" pitchFamily="34" charset="-120"/>
              </a:rPr>
              <a:t>系</a:t>
            </a:r>
            <a:endParaRPr lang="en-US" altLang="zh-TW" sz="1400" b="1" dirty="0" smtClean="0">
              <a:solidFill>
                <a:srgbClr val="40404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文字方塊 2"/>
          <p:cNvSpPr txBox="1"/>
          <p:nvPr userDrawn="1"/>
        </p:nvSpPr>
        <p:spPr>
          <a:xfrm>
            <a:off x="60325" y="3130550"/>
            <a:ext cx="347663" cy="3014663"/>
          </a:xfrm>
          <a:prstGeom prst="rect">
            <a:avLst/>
          </a:prstGeom>
          <a:noFill/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en-US" altLang="zh-TW" sz="1050" b="1" dirty="0">
                <a:solidFill>
                  <a:schemeClr val="tx1">
                    <a:lumMod val="75000"/>
                    <a:lumOff val="25000"/>
                  </a:schemeClr>
                </a:solidFill>
                <a:ea typeface="新細明體" charset="-120"/>
              </a:rPr>
              <a:t>Department of Industrial and Business Management</a:t>
            </a:r>
            <a:endParaRPr lang="zh-TW" altLang="en-US" sz="105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13" name="矩形 12"/>
          <p:cNvSpPr/>
          <p:nvPr userDrawn="1"/>
        </p:nvSpPr>
        <p:spPr>
          <a:xfrm>
            <a:off x="-4763" y="6381750"/>
            <a:ext cx="504826" cy="479425"/>
          </a:xfrm>
          <a:prstGeom prst="rect">
            <a:avLst/>
          </a:prstGeom>
          <a:gradFill flip="none" rotWithShape="1">
            <a:gsLst>
              <a:gs pos="26000">
                <a:schemeClr val="accent3">
                  <a:lumMod val="60000"/>
                  <a:lumOff val="40000"/>
                </a:schemeClr>
              </a:gs>
              <a:gs pos="100000">
                <a:srgbClr val="FF99FF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zh-TW" altLang="en-US">
              <a:solidFill>
                <a:srgbClr val="95EC20"/>
              </a:solidFill>
            </a:endParaRPr>
          </a:p>
        </p:txBody>
      </p:sp>
      <p:pic>
        <p:nvPicPr>
          <p:cNvPr id="2" name="圖片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6410325"/>
            <a:ext cx="4222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課程名稱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第</a:t>
            </a:r>
            <a:r>
              <a:rPr lang="en-US" altLang="zh-TW" dirty="0" smtClean="0"/>
              <a:t>01</a:t>
            </a:r>
            <a:r>
              <a:rPr lang="zh-TW" altLang="en-US" dirty="0" smtClean="0"/>
              <a:t>講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授課教師：○ </a:t>
            </a:r>
            <a:r>
              <a:rPr lang="zh-TW" altLang="en-US" dirty="0" smtClean="0"/>
              <a:t>○</a:t>
            </a:r>
            <a:r>
              <a:rPr lang="zh-TW" altLang="en-US" dirty="0"/>
              <a:t> 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8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 Unicode MS</vt:lpstr>
      <vt:lpstr>微軟正黑體</vt:lpstr>
      <vt:lpstr>新細明體</vt:lpstr>
      <vt:lpstr>Arial</vt:lpstr>
      <vt:lpstr>Calibri</vt:lpstr>
      <vt:lpstr>Office 佈景主題</vt:lpstr>
      <vt:lpstr>課程名稱 第01講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工商系第01講</dc:title>
  <dc:creator>工商系</dc:creator>
  <cp:lastModifiedBy>yench</cp:lastModifiedBy>
  <cp:revision>49</cp:revision>
  <cp:lastPrinted>2024-01-22T06:39:49Z</cp:lastPrinted>
  <dcterms:created xsi:type="dcterms:W3CDTF">2015-04-27T08:37:35Z</dcterms:created>
  <dcterms:modified xsi:type="dcterms:W3CDTF">2024-01-22T06:40:38Z</dcterms:modified>
</cp:coreProperties>
</file>