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81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08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75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621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85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9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72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55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86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97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76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47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18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4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3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71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5AC9D-98B5-4249-A35E-0D0C1E9EE47A}" type="datetimeFigureOut">
              <a:rPr lang="zh-TW" altLang="en-US" smtClean="0"/>
              <a:t>2024/11/23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8B75D3-B4C7-4C8B-A05A-A54D2042D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25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2877" y="1045308"/>
            <a:ext cx="277191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ea typeface="標楷體" panose="03000509000000000000" pitchFamily="65" charset="-120"/>
              </a:rPr>
              <a:t>113-2</a:t>
            </a:r>
          </a:p>
          <a:p>
            <a:endParaRPr lang="en-US" altLang="zh-TW" sz="3600" dirty="0" smtClean="0">
              <a:ea typeface="標楷體" panose="03000509000000000000" pitchFamily="65" charset="-120"/>
            </a:endParaRPr>
          </a:p>
          <a:p>
            <a:r>
              <a:rPr lang="zh-TW" altLang="en-US" sz="3600" dirty="0">
                <a:ea typeface="標楷體" panose="03000509000000000000" pitchFamily="65" charset="-120"/>
              </a:rPr>
              <a:t>大</a:t>
            </a:r>
            <a:r>
              <a:rPr lang="zh-TW" altLang="en-US" sz="3600" dirty="0" smtClean="0">
                <a:ea typeface="標楷體" panose="03000509000000000000" pitchFamily="65" charset="-120"/>
              </a:rPr>
              <a:t>面授</a:t>
            </a:r>
            <a:endParaRPr lang="en-US" altLang="zh-TW" sz="3600" dirty="0" smtClean="0">
              <a:ea typeface="標楷體" panose="03000509000000000000" pitchFamily="65" charset="-120"/>
            </a:endParaRPr>
          </a:p>
          <a:p>
            <a:r>
              <a:rPr lang="zh-TW" altLang="en-US" sz="3600" dirty="0">
                <a:ea typeface="標楷體" panose="03000509000000000000" pitchFamily="65" charset="-120"/>
              </a:rPr>
              <a:t>基礎</a:t>
            </a:r>
            <a:r>
              <a:rPr lang="zh-TW" altLang="en-US" sz="3600" dirty="0" smtClean="0">
                <a:ea typeface="標楷體" panose="03000509000000000000" pitchFamily="65" charset="-120"/>
              </a:rPr>
              <a:t>日語</a:t>
            </a:r>
            <a:r>
              <a:rPr lang="en-US" altLang="zh-TW" sz="3600" dirty="0" smtClean="0"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ea typeface="標楷體" panose="03000509000000000000" pitchFamily="65" charset="-120"/>
              </a:rPr>
              <a:t>一</a:t>
            </a:r>
            <a:r>
              <a:rPr lang="en-US" altLang="zh-TW" sz="3600" dirty="0" smtClean="0"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600" dirty="0">
                <a:ea typeface="標楷體" panose="03000509000000000000" pitchFamily="65" charset="-120"/>
              </a:rPr>
              <a:t>基礎日語</a:t>
            </a:r>
            <a:r>
              <a:rPr lang="en-US" altLang="zh-TW" sz="3600" dirty="0" smtClean="0"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ea typeface="標楷體" panose="03000509000000000000" pitchFamily="65" charset="-120"/>
              </a:rPr>
              <a:t>三</a:t>
            </a:r>
            <a:r>
              <a:rPr lang="en-US" altLang="zh-TW" sz="3600" dirty="0" smtClean="0"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600" dirty="0">
                <a:ea typeface="標楷體" panose="03000509000000000000" pitchFamily="65" charset="-120"/>
              </a:rPr>
              <a:t>日本</a:t>
            </a:r>
            <a:r>
              <a:rPr lang="zh-TW" altLang="en-US" sz="3600" dirty="0" smtClean="0">
                <a:ea typeface="標楷體" panose="03000509000000000000" pitchFamily="65" charset="-120"/>
              </a:rPr>
              <a:t>歷史</a:t>
            </a:r>
            <a:r>
              <a:rPr lang="en-US" altLang="zh-TW" sz="3600" dirty="0" smtClean="0"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ea typeface="標楷體" panose="03000509000000000000" pitchFamily="65" charset="-120"/>
              </a:rPr>
              <a:t>二</a:t>
            </a:r>
            <a:r>
              <a:rPr lang="en-US" altLang="zh-TW" sz="3600" dirty="0" smtClean="0">
                <a:ea typeface="標楷體" panose="03000509000000000000" pitchFamily="65" charset="-120"/>
              </a:rPr>
              <a:t>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68098" y="1045308"/>
            <a:ext cx="277191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ea typeface="標楷體" panose="03000509000000000000" pitchFamily="65" charset="-120"/>
              </a:rPr>
              <a:t>113-2</a:t>
            </a:r>
          </a:p>
          <a:p>
            <a:endParaRPr lang="en-US" altLang="zh-TW" sz="3600" dirty="0" smtClean="0"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ea typeface="標楷體" panose="03000509000000000000" pitchFamily="65" charset="-120"/>
              </a:rPr>
              <a:t>小</a:t>
            </a:r>
            <a:r>
              <a:rPr lang="zh-TW" altLang="en-US" sz="3600" dirty="0" smtClean="0">
                <a:ea typeface="標楷體" panose="03000509000000000000" pitchFamily="65" charset="-120"/>
              </a:rPr>
              <a:t>面授</a:t>
            </a:r>
            <a:endParaRPr lang="en-US" altLang="zh-TW" sz="3600" dirty="0" smtClean="0">
              <a:ea typeface="標楷體" panose="03000509000000000000" pitchFamily="65" charset="-120"/>
            </a:endParaRPr>
          </a:p>
          <a:p>
            <a:r>
              <a:rPr lang="zh-TW" altLang="en-US" sz="3600" dirty="0">
                <a:ea typeface="標楷體" panose="03000509000000000000" pitchFamily="65" charset="-120"/>
              </a:rPr>
              <a:t>中級</a:t>
            </a:r>
            <a:r>
              <a:rPr lang="zh-TW" altLang="en-US" sz="3600" dirty="0" smtClean="0">
                <a:ea typeface="標楷體" panose="03000509000000000000" pitchFamily="65" charset="-120"/>
              </a:rPr>
              <a:t>日語</a:t>
            </a:r>
            <a:r>
              <a:rPr lang="en-US" altLang="zh-TW" sz="3600" dirty="0" smtClean="0"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ea typeface="標楷體" panose="03000509000000000000" pitchFamily="65" charset="-120"/>
              </a:rPr>
              <a:t>三</a:t>
            </a:r>
            <a:r>
              <a:rPr lang="en-US" altLang="zh-TW" sz="3600" dirty="0" smtClean="0"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600" dirty="0">
                <a:ea typeface="標楷體" panose="03000509000000000000" pitchFamily="65" charset="-120"/>
              </a:rPr>
              <a:t>新聞</a:t>
            </a:r>
            <a:r>
              <a:rPr lang="zh-TW" altLang="en-US" sz="3600" dirty="0" smtClean="0">
                <a:ea typeface="標楷體" panose="03000509000000000000" pitchFamily="65" charset="-120"/>
              </a:rPr>
              <a:t>日語</a:t>
            </a:r>
            <a:r>
              <a:rPr lang="en-US" altLang="zh-TW" sz="3600" dirty="0" smtClean="0"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ea typeface="標楷體" panose="03000509000000000000" pitchFamily="65" charset="-120"/>
              </a:rPr>
              <a:t>二</a:t>
            </a:r>
            <a:r>
              <a:rPr lang="en-US" altLang="zh-TW" sz="3600" dirty="0" smtClean="0"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600" dirty="0" smtClean="0">
                <a:ea typeface="標楷體" panose="03000509000000000000" pitchFamily="65" charset="-120"/>
              </a:rPr>
              <a:t>高級</a:t>
            </a:r>
            <a:r>
              <a:rPr lang="zh-TW" altLang="en-US" sz="3600" dirty="0" smtClean="0">
                <a:ea typeface="標楷體" panose="03000509000000000000" pitchFamily="65" charset="-120"/>
              </a:rPr>
              <a:t>日語</a:t>
            </a:r>
            <a:r>
              <a:rPr lang="en-US" altLang="zh-TW" sz="3600" dirty="0" smtClean="0"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ea typeface="標楷體" panose="03000509000000000000" pitchFamily="65" charset="-120"/>
              </a:rPr>
              <a:t>三</a:t>
            </a:r>
            <a:r>
              <a:rPr lang="en-US" altLang="zh-TW" sz="3600" dirty="0" smtClean="0"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3205164" y="5239389"/>
            <a:ext cx="3964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ea typeface="標楷體" panose="03000509000000000000" pitchFamily="65" charset="-120"/>
              </a:rPr>
              <a:t>授課</a:t>
            </a:r>
            <a:r>
              <a:rPr lang="zh-TW" altLang="en-US" sz="4000" dirty="0" smtClean="0">
                <a:ea typeface="標楷體" panose="03000509000000000000" pitchFamily="65" charset="-120"/>
              </a:rPr>
              <a:t>老師</a:t>
            </a:r>
            <a:r>
              <a:rPr lang="en-US" altLang="zh-TW" sz="4000" dirty="0" smtClean="0"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ea typeface="標楷體" panose="03000509000000000000" pitchFamily="65" charset="-120"/>
              </a:rPr>
              <a:t>蕭宜菁</a:t>
            </a:r>
            <a:endParaRPr lang="en-US" altLang="zh-TW" sz="40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915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-245" t="18952" r="-1"/>
          <a:stretch/>
        </p:blipFill>
        <p:spPr>
          <a:xfrm>
            <a:off x="1055716" y="1920240"/>
            <a:ext cx="9624753" cy="39602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59134" y="858581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歷史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文化是好生意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2089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1" y="968834"/>
            <a:ext cx="9158374" cy="48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6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-15" t="34830" r="-1"/>
          <a:stretch/>
        </p:blipFill>
        <p:spPr>
          <a:xfrm>
            <a:off x="1429789" y="2809702"/>
            <a:ext cx="9297786" cy="15891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67200" y="1349032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歷史文化的確是門好生意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6286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01" y="0"/>
            <a:ext cx="3902704" cy="67199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858" t="3432"/>
          <a:stretch/>
        </p:blipFill>
        <p:spPr>
          <a:xfrm>
            <a:off x="6212794" y="199504"/>
            <a:ext cx="4220023" cy="6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1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47" y="1803862"/>
            <a:ext cx="9459707" cy="41896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75411" y="640080"/>
            <a:ext cx="6810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日本的</a:t>
            </a:r>
            <a:r>
              <a:rPr lang="en-US" altLang="zh-TW" sz="3200" dirty="0" smtClean="0">
                <a:ea typeface="標楷體" panose="03000509000000000000" pitchFamily="65" charset="-120"/>
              </a:rPr>
              <a:t>UNESCO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無形文化遺產</a:t>
            </a:r>
            <a:r>
              <a:rPr lang="en-US" altLang="zh-TW" sz="3200" dirty="0" smtClean="0">
                <a:ea typeface="標楷體" panose="03000509000000000000" pitchFamily="65" charset="-120"/>
              </a:rPr>
              <a:t>22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項中，</a:t>
            </a:r>
            <a:r>
              <a:rPr lang="en-US" altLang="zh-TW" sz="3200" dirty="0" smtClean="0">
                <a:ea typeface="標楷體" panose="03000509000000000000" pitchFamily="65" charset="-120"/>
              </a:rPr>
              <a:t>2013</a:t>
            </a:r>
            <a:r>
              <a:rPr lang="zh-TW" altLang="en-US" sz="3200" dirty="0" smtClean="0">
                <a:ea typeface="標楷體" panose="03000509000000000000" pitchFamily="65" charset="-120"/>
              </a:rPr>
              <a:t>年</a:t>
            </a:r>
            <a:r>
              <a:rPr lang="en-US" altLang="zh-TW" sz="3200" dirty="0" smtClean="0">
                <a:ea typeface="標楷體" panose="03000509000000000000" pitchFamily="65" charset="-120"/>
              </a:rPr>
              <a:t>~2021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年取得的有以下</a:t>
            </a:r>
            <a:r>
              <a:rPr lang="en-US" altLang="zh-TW" sz="3200" dirty="0" smtClean="0"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項。 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5071" y="293676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てすき</a:t>
            </a:r>
            <a:endParaRPr lang="en-US" altLang="zh-TW" sz="1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198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39" t="14939"/>
          <a:stretch/>
        </p:blipFill>
        <p:spPr>
          <a:xfrm>
            <a:off x="1612669" y="1413164"/>
            <a:ext cx="8591980" cy="46218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4579" y="617512"/>
            <a:ext cx="5867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申辦奧運是門好生意嗎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TW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NO</a:t>
            </a:r>
            <a:endParaRPr lang="zh-TW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7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504" t="4604" r="3005"/>
          <a:stretch/>
        </p:blipFill>
        <p:spPr>
          <a:xfrm>
            <a:off x="195148" y="1731040"/>
            <a:ext cx="6874626" cy="33801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234" y="1449532"/>
            <a:ext cx="4868600" cy="32804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88649" y="638072"/>
            <a:ext cx="5981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一汁三菜</a:t>
            </a:r>
            <a:r>
              <a:rPr lang="ja-JP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（いちじゅうさんさい）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822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4" y="2462212"/>
            <a:ext cx="6943725" cy="28479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827" t="1660" b="2260"/>
          <a:stretch/>
        </p:blipFill>
        <p:spPr>
          <a:xfrm>
            <a:off x="7231983" y="1438101"/>
            <a:ext cx="5013469" cy="33250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2877" y="1045308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古老資本創新生意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禪文化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757405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107</Words>
  <Application>Microsoft Office PowerPoint</Application>
  <PresentationFormat>寬螢幕</PresentationFormat>
  <Paragraphs>20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標楷體</vt:lpstr>
      <vt:lpstr>Arial</vt:lpstr>
      <vt:lpstr>Calibri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6</cp:revision>
  <dcterms:created xsi:type="dcterms:W3CDTF">2024-11-23T15:08:50Z</dcterms:created>
  <dcterms:modified xsi:type="dcterms:W3CDTF">2024-11-23T15:40:19Z</dcterms:modified>
</cp:coreProperties>
</file>