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626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95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5218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0427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4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96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9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36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622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340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255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72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9035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74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486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6B34-B57F-4A53-B182-5B4EBDA57FC8}" type="datetimeFigureOut">
              <a:rPr lang="zh-TW" altLang="en-US" smtClean="0"/>
              <a:t>2024/12/2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4505AFB-9387-4613-B859-4239B315F5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51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8ABCA0-B853-3CB1-67E1-B16799BB36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美國文學史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F3B8640-9A1E-4350-0D37-A6571FA91F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陳信智</a:t>
            </a:r>
          </a:p>
        </p:txBody>
      </p:sp>
    </p:spTree>
    <p:extLst>
      <p:ext uri="{BB962C8B-B14F-4D97-AF65-F5344CB8AC3E}">
        <p14:creationId xmlns:p14="http://schemas.microsoft.com/office/powerpoint/2010/main" val="1733058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DF9F113-18B2-28C8-47D1-EDC868DF3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780" y="511443"/>
            <a:ext cx="9205993" cy="5951349"/>
          </a:xfrm>
        </p:spPr>
      </p:pic>
    </p:spTree>
    <p:extLst>
      <p:ext uri="{BB962C8B-B14F-4D97-AF65-F5344CB8AC3E}">
        <p14:creationId xmlns:p14="http://schemas.microsoft.com/office/powerpoint/2010/main" val="6844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7F9DB98-0362-A4F0-E02F-E1ED9975A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861" y="402956"/>
            <a:ext cx="10233751" cy="5508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course aims to help students have a basic understanding of American literature through key historical events and cultural trends. Students are expected to familiarize themselves with essential cultural knowledge after they finish this course. </a:t>
            </a:r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課程主旨在透過文學史的角度來認識美國歷史與文化</a:t>
            </a:r>
          </a:p>
        </p:txBody>
      </p:sp>
    </p:spTree>
    <p:extLst>
      <p:ext uri="{BB962C8B-B14F-4D97-AF65-F5344CB8AC3E}">
        <p14:creationId xmlns:p14="http://schemas.microsoft.com/office/powerpoint/2010/main" val="920178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DB422C3-6E78-AAE0-C554-6D3DF6922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3749" y="681925"/>
            <a:ext cx="8198604" cy="5486399"/>
          </a:xfrm>
        </p:spPr>
      </p:pic>
    </p:spTree>
    <p:extLst>
      <p:ext uri="{BB962C8B-B14F-4D97-AF65-F5344CB8AC3E}">
        <p14:creationId xmlns:p14="http://schemas.microsoft.com/office/powerpoint/2010/main" val="281914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F6D78F3-640C-6EFB-D6DA-7E4715639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814" y="852407"/>
            <a:ext cx="9097505" cy="4941174"/>
          </a:xfrm>
        </p:spPr>
      </p:pic>
    </p:spTree>
    <p:extLst>
      <p:ext uri="{BB962C8B-B14F-4D97-AF65-F5344CB8AC3E}">
        <p14:creationId xmlns:p14="http://schemas.microsoft.com/office/powerpoint/2010/main" val="3005920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0A73E65-629B-8D3A-BABA-D70DC8BB57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1275" y="557939"/>
            <a:ext cx="8911525" cy="5687877"/>
          </a:xfrm>
        </p:spPr>
      </p:pic>
    </p:spTree>
    <p:extLst>
      <p:ext uri="{BB962C8B-B14F-4D97-AF65-F5344CB8AC3E}">
        <p14:creationId xmlns:p14="http://schemas.microsoft.com/office/powerpoint/2010/main" val="260530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E0EB3D50-A9B7-ECA1-6DEF-E3BEFF112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298" y="610569"/>
            <a:ext cx="8911525" cy="2095500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AEC11A7-0E41-0727-C290-A7D3041C6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98" y="2742716"/>
            <a:ext cx="8911525" cy="376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4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B2C66632-F26C-1A34-1762-1D335B7EE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1790" y="534692"/>
            <a:ext cx="8756542" cy="266974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151C9B2-49FB-0F2F-8454-34E0384EF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790" y="3204437"/>
            <a:ext cx="8617057" cy="311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47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1455E65-4682-C37C-8859-81265C822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281" y="697895"/>
            <a:ext cx="8431078" cy="2981325"/>
          </a:xfr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25D8374-E028-F52F-6B29-B98311DB5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5" y="3883630"/>
            <a:ext cx="8555064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983B06D-C925-3BEA-5271-486202B3FD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804" y="449450"/>
            <a:ext cx="9453966" cy="5749871"/>
          </a:xfrm>
        </p:spPr>
      </p:pic>
    </p:spTree>
    <p:extLst>
      <p:ext uri="{BB962C8B-B14F-4D97-AF65-F5344CB8AC3E}">
        <p14:creationId xmlns:p14="http://schemas.microsoft.com/office/powerpoint/2010/main" val="1910718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</TotalTime>
  <Words>54</Words>
  <Application>Microsoft Office PowerPoint</Application>
  <PresentationFormat>寬螢幕</PresentationFormat>
  <Paragraphs>4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標楷體</vt:lpstr>
      <vt:lpstr>Arial</vt:lpstr>
      <vt:lpstr>Century Gothic</vt:lpstr>
      <vt:lpstr>Times New Roman</vt:lpstr>
      <vt:lpstr>Wingdings 3</vt:lpstr>
      <vt:lpstr>絲縷</vt:lpstr>
      <vt:lpstr>美國文學史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信智 陳</dc:creator>
  <cp:lastModifiedBy>信智 陳</cp:lastModifiedBy>
  <cp:revision>2</cp:revision>
  <dcterms:created xsi:type="dcterms:W3CDTF">2024-12-02T10:13:52Z</dcterms:created>
  <dcterms:modified xsi:type="dcterms:W3CDTF">2024-12-02T10:38:36Z</dcterms:modified>
</cp:coreProperties>
</file>