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797675" cy="9926638"/>
  <p:defaultTextStyle>
    <a:defPPr>
      <a:defRPr lang="zh-TW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8" d="100"/>
          <a:sy n="28" d="100"/>
        </p:scale>
        <p:origin x="2970" y="132"/>
      </p:cViewPr>
      <p:guideLst>
        <p:guide orient="horz" pos="9535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5D14D-B8DC-402F-A40C-7BD995D2F61F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A9D12-EE5B-4BD3-BDA0-C291FC08D1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204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32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A9D12-EE5B-4BD3-BDA0-C291FC08D16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112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72953" y="4954765"/>
            <a:ext cx="16037719" cy="1054025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61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392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6840904" y="7113278"/>
            <a:ext cx="8085683" cy="113265739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8287" y="7113278"/>
            <a:ext cx="23995323" cy="11326573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33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114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8987" y="7547783"/>
            <a:ext cx="18443377" cy="1259364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8987" y="20260569"/>
            <a:ext cx="18443377" cy="662270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0453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8286" y="35580386"/>
            <a:ext cx="16040504" cy="8479862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8886086" y="35580386"/>
            <a:ext cx="16040502" cy="8479862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573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2909" y="1611877"/>
            <a:ext cx="18443377" cy="585180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72910" y="7421634"/>
            <a:ext cx="9046275" cy="36372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2910" y="11058863"/>
            <a:ext cx="9046275" cy="162659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25460" y="7421634"/>
            <a:ext cx="9090826" cy="36372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25460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305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51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414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090826" y="4359072"/>
            <a:ext cx="10825460" cy="215150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389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9090826" y="4359072"/>
            <a:ext cx="10825460" cy="215150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A4BD0-1352-43E1-8F52-BC107DC26AF9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120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70124" y="1611877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70124" y="28060639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4BD0-1352-43E1-8F52-BC107DC26AF9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083326" y="28060639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102185" y="28060639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51D6D-6929-4494-8BC0-7B6BA6AC50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23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5624513" y="342900"/>
            <a:ext cx="10134600" cy="843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109-2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課程到校面授教室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分配表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85511" y="29252939"/>
            <a:ext cx="51390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C5CR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教學樓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樓國際會議廳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L101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圖書館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2826722" y="29225450"/>
            <a:ext cx="7658100" cy="843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教務處課務組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07-8066748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5439" y="29054144"/>
            <a:ext cx="1103722" cy="1119756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663" y="1186336"/>
            <a:ext cx="9805150" cy="27834917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94927" y="1186336"/>
            <a:ext cx="10128372" cy="2783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8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26</Words>
  <Application>Microsoft Office PowerPoint</Application>
  <PresentationFormat>自訂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15</cp:revision>
  <cp:lastPrinted>2021-03-11T01:10:43Z</cp:lastPrinted>
  <dcterms:created xsi:type="dcterms:W3CDTF">2021-01-25T05:55:47Z</dcterms:created>
  <dcterms:modified xsi:type="dcterms:W3CDTF">2021-03-11T01:12:51Z</dcterms:modified>
</cp:coreProperties>
</file>