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970" y="13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D14D-B8DC-402F-A40C-7BD995D2F61F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A9D12-EE5B-4BD3-BDA0-C291FC08D1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0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A9D12-EE5B-4BD3-BDA0-C291FC08D16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1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61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92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6840904" y="7113278"/>
            <a:ext cx="8085683" cy="1132657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8287" y="7113278"/>
            <a:ext cx="23995323" cy="1132657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3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4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8286" y="35580386"/>
            <a:ext cx="16040504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8886086" y="35580386"/>
            <a:ext cx="16040502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7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0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14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89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20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4BD0-1352-43E1-8F52-BC107DC26AF9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624513" y="342900"/>
            <a:ext cx="10134600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109-2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課程到校面授教室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分配表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85511" y="29252939"/>
            <a:ext cx="5139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C5CR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教學樓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樓國際會議廳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L101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圖書館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2826722" y="29225450"/>
            <a:ext cx="7658100" cy="84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教務處課務組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07-8066748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39" y="29054144"/>
            <a:ext cx="1103722" cy="111975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63" y="1186336"/>
            <a:ext cx="9805150" cy="2783491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4927" y="1186336"/>
            <a:ext cx="10128372" cy="2783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cp:lastPrinted>2021-03-11T01:10:43Z</cp:lastPrinted>
  <dcterms:created xsi:type="dcterms:W3CDTF">2021-01-25T05:55:47Z</dcterms:created>
  <dcterms:modified xsi:type="dcterms:W3CDTF">2021-03-11T01:12:51Z</dcterms:modified>
</cp:coreProperties>
</file>