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21383625" cy="30275213"/>
  <p:notesSz cx="6797675" cy="9926638"/>
  <p:defaultTextStyle>
    <a:defPPr>
      <a:defRPr lang="zh-TW"/>
    </a:defPPr>
    <a:lvl1pPr marL="0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D6FE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2500" autoAdjust="0"/>
    <p:restoredTop sz="95291" autoAdjust="0"/>
  </p:normalViewPr>
  <p:slideViewPr>
    <p:cSldViewPr snapToGrid="0" showGuides="1">
      <p:cViewPr varScale="1">
        <p:scale>
          <a:sx n="25" d="100"/>
          <a:sy n="25" d="100"/>
        </p:scale>
        <p:origin x="3774" y="96"/>
      </p:cViewPr>
      <p:guideLst>
        <p:guide orient="horz" pos="9536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397BC-F783-4B59-A297-A027283509F6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1425"/>
            <a:ext cx="23653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878D1D-6B36-4210-A4BF-0A66DEA866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3295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878D1D-6B36-4210-A4BF-0A66DEA866D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37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B197-821F-48B8-8D28-0458C35176C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CBB5-D5F1-4A24-B933-1C327221E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1433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B197-821F-48B8-8D28-0458C35176C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CBB5-D5F1-4A24-B933-1C327221E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8368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B197-821F-48B8-8D28-0458C35176C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CBB5-D5F1-4A24-B933-1C327221E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6310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B197-821F-48B8-8D28-0458C35176C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CBB5-D5F1-4A24-B933-1C327221E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5245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B197-821F-48B8-8D28-0458C35176C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CBB5-D5F1-4A24-B933-1C327221E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4359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B197-821F-48B8-8D28-0458C35176C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CBB5-D5F1-4A24-B933-1C327221E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6630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B197-821F-48B8-8D28-0458C35176C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CBB5-D5F1-4A24-B933-1C327221E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5645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B197-821F-48B8-8D28-0458C35176C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CBB5-D5F1-4A24-B933-1C327221E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679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B197-821F-48B8-8D28-0458C35176C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CBB5-D5F1-4A24-B933-1C327221E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3453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B197-821F-48B8-8D28-0458C35176C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CBB5-D5F1-4A24-B933-1C327221E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8704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B197-821F-48B8-8D28-0458C35176C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9CBB5-D5F1-4A24-B933-1C327221E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1887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BB197-821F-48B8-8D28-0458C35176C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9CBB5-D5F1-4A24-B933-1C327221ED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93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Excel_97-2003____1.xls"/><Relationship Id="rId5" Type="http://schemas.openxmlformats.org/officeDocument/2006/relationships/image" Target="../media/image3.emf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973"/>
          <a:stretch/>
        </p:blipFill>
        <p:spPr>
          <a:xfrm>
            <a:off x="10718338" y="26321534"/>
            <a:ext cx="2344775" cy="2183911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3412339" y="865711"/>
            <a:ext cx="1553677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5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高雄市立空中大學</a:t>
            </a:r>
            <a:r>
              <a:rPr lang="en-US" altLang="zh-TW" sz="5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113-1</a:t>
            </a:r>
            <a:r>
              <a:rPr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到校面授課程教室分配表</a:t>
            </a:r>
          </a:p>
          <a:p>
            <a:endParaRPr lang="zh-TW" altLang="en-US" sz="5400" dirty="0"/>
          </a:p>
        </p:txBody>
      </p:sp>
      <p:sp>
        <p:nvSpPr>
          <p:cNvPr id="11" name="矩形 10"/>
          <p:cNvSpPr/>
          <p:nvPr/>
        </p:nvSpPr>
        <p:spPr>
          <a:xfrm>
            <a:off x="11145023" y="28989683"/>
            <a:ext cx="102386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b="1" dirty="0" smtClean="0">
                <a:latin typeface="華康新特明體" panose="02020909000000000000" pitchFamily="49" charset="-120"/>
                <a:ea typeface="華康新特明體" panose="02020909000000000000" pitchFamily="49" charset="-120"/>
              </a:rPr>
              <a:t>教務處課務組 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07-8012008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轉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1112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～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1116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3484147" y="26516355"/>
            <a:ext cx="668500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A601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教室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行政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樓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6F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音樂教室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A602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教室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行政樓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6F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小會議室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dist"/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A504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教室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行政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樓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5F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電腦教室</a:t>
            </a:r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dist"/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AB01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教室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行政樓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B1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地下室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674" y="2022473"/>
            <a:ext cx="10183426" cy="26967209"/>
          </a:xfrm>
          <a:prstGeom prst="rect">
            <a:avLst/>
          </a:prstGeom>
        </p:spPr>
      </p:pic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4764257"/>
              </p:ext>
            </p:extLst>
          </p:nvPr>
        </p:nvGraphicFramePr>
        <p:xfrm>
          <a:off x="10718338" y="2022473"/>
          <a:ext cx="10183426" cy="24009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工作表" r:id="rId6" imgW="10858692" imgH="13525486" progId="Excel.Sheet.8">
                  <p:embed/>
                </p:oleObj>
              </mc:Choice>
              <mc:Fallback>
                <p:oleObj name="工作表" r:id="rId6" imgW="10858692" imgH="13525486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718338" y="2022473"/>
                        <a:ext cx="10183426" cy="240096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016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293</TotalTime>
  <Words>29</Words>
  <Application>Microsoft Office PowerPoint</Application>
  <PresentationFormat>自訂</PresentationFormat>
  <Paragraphs>6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華康新特明體</vt:lpstr>
      <vt:lpstr>微軟正黑體</vt:lpstr>
      <vt:lpstr>新細明體</vt:lpstr>
      <vt:lpstr>Arial</vt:lpstr>
      <vt:lpstr>Calibri</vt:lpstr>
      <vt:lpstr>Calibri Light</vt:lpstr>
      <vt:lpstr>Office 佈景主題</vt:lpstr>
      <vt:lpstr>Microsoft Excel 97-2003 工作表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Administrator</dc:creator>
  <cp:lastModifiedBy>user</cp:lastModifiedBy>
  <cp:revision>35</cp:revision>
  <cp:lastPrinted>2024-08-30T01:56:24Z</cp:lastPrinted>
  <dcterms:created xsi:type="dcterms:W3CDTF">2020-08-11T08:21:41Z</dcterms:created>
  <dcterms:modified xsi:type="dcterms:W3CDTF">2024-09-13T03:18:22Z</dcterms:modified>
</cp:coreProperties>
</file>