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1383625" cy="30275213"/>
  <p:notesSz cx="6797675" cy="9926638"/>
  <p:defaultTextStyle>
    <a:defPPr>
      <a:defRPr lang="zh-TW"/>
    </a:defPPr>
    <a:lvl1pPr marL="0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1pPr>
    <a:lvl2pPr marL="1239789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2pPr>
    <a:lvl3pPr marL="2479578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3pPr>
    <a:lvl4pPr marL="3719368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4pPr>
    <a:lvl5pPr marL="4959157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5pPr>
    <a:lvl6pPr marL="6198946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6pPr>
    <a:lvl7pPr marL="7438735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7pPr>
    <a:lvl8pPr marL="8678525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8pPr>
    <a:lvl9pPr marL="9918314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5" userDrawn="1">
          <p15:clr>
            <a:srgbClr val="A4A3A4"/>
          </p15:clr>
        </p15:guide>
        <p15:guide id="2" pos="67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9" d="100"/>
          <a:sy n="59" d="100"/>
        </p:scale>
        <p:origin x="864" y="-6294"/>
      </p:cViewPr>
      <p:guideLst>
        <p:guide orient="horz" pos="9535"/>
        <p:guide pos="67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05D14D-B8DC-402F-A40C-7BD995D2F61F}" type="datetimeFigureOut">
              <a:rPr lang="zh-TW" altLang="en-US" smtClean="0"/>
              <a:t>2024/9/26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41425"/>
            <a:ext cx="23653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6A9D12-EE5B-4BD3-BDA0-C291FC08D1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2049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1pPr>
    <a:lvl2pPr marL="1239789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2pPr>
    <a:lvl3pPr marL="2479578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3pPr>
    <a:lvl4pPr marL="3719368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4pPr>
    <a:lvl5pPr marL="4959157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5pPr>
    <a:lvl6pPr marL="6198946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6pPr>
    <a:lvl7pPr marL="7438735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7pPr>
    <a:lvl8pPr marL="8678525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8pPr>
    <a:lvl9pPr marL="9918314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6A9D12-EE5B-4BD3-BDA0-C291FC08D16F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1124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672953" y="4954765"/>
            <a:ext cx="16037719" cy="10540259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A4BD0-1352-43E1-8F52-BC107DC26AF9}" type="datetimeFigureOut">
              <a:rPr lang="zh-TW" altLang="en-US" smtClean="0"/>
              <a:t>2024/9/26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51D6D-6929-4494-8BC0-7B6BA6AC50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0618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A4BD0-1352-43E1-8F52-BC107DC26AF9}" type="datetimeFigureOut">
              <a:rPr lang="zh-TW" altLang="en-US" smtClean="0"/>
              <a:t>2024/9/26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51D6D-6929-4494-8BC0-7B6BA6AC50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3929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26840904" y="7113278"/>
            <a:ext cx="8085683" cy="113265739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78287" y="7113278"/>
            <a:ext cx="23995323" cy="113265739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A4BD0-1352-43E1-8F52-BC107DC26AF9}" type="datetimeFigureOut">
              <a:rPr lang="zh-TW" altLang="en-US" smtClean="0"/>
              <a:t>2024/9/26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51D6D-6929-4494-8BC0-7B6BA6AC50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332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A4BD0-1352-43E1-8F52-BC107DC26AF9}" type="datetimeFigureOut">
              <a:rPr lang="zh-TW" altLang="en-US" smtClean="0"/>
              <a:t>2024/9/26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51D6D-6929-4494-8BC0-7B6BA6AC50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1141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58987" y="7547783"/>
            <a:ext cx="18443377" cy="1259364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58987" y="20260569"/>
            <a:ext cx="18443377" cy="6622701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A4BD0-1352-43E1-8F52-BC107DC26AF9}" type="datetimeFigureOut">
              <a:rPr lang="zh-TW" altLang="en-US" smtClean="0"/>
              <a:t>2024/9/26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51D6D-6929-4494-8BC0-7B6BA6AC50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0453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78286" y="35580386"/>
            <a:ext cx="16040504" cy="84798629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8886086" y="35580386"/>
            <a:ext cx="16040502" cy="84798629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A4BD0-1352-43E1-8F52-BC107DC26AF9}" type="datetimeFigureOut">
              <a:rPr lang="zh-TW" altLang="en-US" smtClean="0"/>
              <a:t>2024/9/26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51D6D-6929-4494-8BC0-7B6BA6AC50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5735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72909" y="1611877"/>
            <a:ext cx="18443377" cy="585180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72910" y="7421634"/>
            <a:ext cx="9046275" cy="363722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472910" y="11058863"/>
            <a:ext cx="9046275" cy="16265921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0825460" y="7421634"/>
            <a:ext cx="9090826" cy="363722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0825460" y="11058863"/>
            <a:ext cx="9090826" cy="16265921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A4BD0-1352-43E1-8F52-BC107DC26AF9}" type="datetimeFigureOut">
              <a:rPr lang="zh-TW" altLang="en-US" smtClean="0"/>
              <a:t>2024/9/26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51D6D-6929-4494-8BC0-7B6BA6AC50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3053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A4BD0-1352-43E1-8F52-BC107DC26AF9}" type="datetimeFigureOut">
              <a:rPr lang="zh-TW" altLang="en-US" smtClean="0"/>
              <a:t>2024/9/26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51D6D-6929-4494-8BC0-7B6BA6AC50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517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A4BD0-1352-43E1-8F52-BC107DC26AF9}" type="datetimeFigureOut">
              <a:rPr lang="zh-TW" altLang="en-US" smtClean="0"/>
              <a:t>2024/9/26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51D6D-6929-4494-8BC0-7B6BA6AC50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4147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72910" y="2018348"/>
            <a:ext cx="6896775" cy="706421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090826" y="4359072"/>
            <a:ext cx="10825460" cy="215150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472910" y="9082564"/>
            <a:ext cx="6896775" cy="1682657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A4BD0-1352-43E1-8F52-BC107DC26AF9}" type="datetimeFigureOut">
              <a:rPr lang="zh-TW" altLang="en-US" smtClean="0"/>
              <a:t>2024/9/26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51D6D-6929-4494-8BC0-7B6BA6AC50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3898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72910" y="2018348"/>
            <a:ext cx="6896775" cy="706421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9090826" y="4359072"/>
            <a:ext cx="10825460" cy="2151502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472910" y="9082564"/>
            <a:ext cx="6896775" cy="1682657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A4BD0-1352-43E1-8F52-BC107DC26AF9}" type="datetimeFigureOut">
              <a:rPr lang="zh-TW" altLang="en-US" smtClean="0"/>
              <a:t>2024/9/26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51D6D-6929-4494-8BC0-7B6BA6AC50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1203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470124" y="1611877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470124" y="28060639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A4BD0-1352-43E1-8F52-BC107DC26AF9}" type="datetimeFigureOut">
              <a:rPr lang="zh-TW" altLang="en-US" smtClean="0"/>
              <a:t>2024/9/26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7083326" y="28060639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15102185" y="28060639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51D6D-6929-4494-8BC0-7B6BA6AC50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323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Excel_97-2003____1.xls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5181601" y="203214"/>
            <a:ext cx="137925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5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113-1</a:t>
            </a:r>
            <a:r>
              <a:rPr lang="zh-TW" altLang="en-US" sz="5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網路教學課程到校面授教室分配表</a:t>
            </a:r>
            <a:endParaRPr lang="zh-TW" altLang="en-US" sz="5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14677288" y="27859113"/>
            <a:ext cx="626546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L101  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 </a:t>
            </a:r>
            <a:r>
              <a:rPr lang="en-US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L102 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圖書館</a:t>
            </a:r>
            <a:r>
              <a:rPr lang="en-US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樓     </a:t>
            </a:r>
            <a:endParaRPr lang="en-US" altLang="zh-TW" sz="32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C502 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教學樓</a:t>
            </a:r>
            <a:r>
              <a:rPr lang="en-US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樓 階梯教室 </a:t>
            </a:r>
            <a:endParaRPr lang="zh-TW" altLang="en-US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13725525" y="29474237"/>
            <a:ext cx="76581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教務處課務組</a:t>
            </a:r>
            <a:r>
              <a:rPr lang="en-US" altLang="zh-TW" sz="4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07-8066748</a:t>
            </a:r>
            <a:endParaRPr lang="zh-TW" altLang="en-US" sz="4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8" name="圖片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4161" y="27690337"/>
            <a:ext cx="2561364" cy="2399657"/>
          </a:xfrm>
          <a:prstGeom prst="rect">
            <a:avLst/>
          </a:prstGeom>
        </p:spPr>
      </p:pic>
      <p:graphicFrame>
        <p:nvGraphicFramePr>
          <p:cNvPr id="12" name="物件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9667638"/>
              </p:ext>
            </p:extLst>
          </p:nvPr>
        </p:nvGraphicFramePr>
        <p:xfrm>
          <a:off x="396150" y="1186955"/>
          <a:ext cx="10327139" cy="284223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工作表" r:id="rId5" imgW="8810513" imgH="25593519" progId="Excel.Sheet.8">
                  <p:embed/>
                </p:oleObj>
              </mc:Choice>
              <mc:Fallback>
                <p:oleObj name="工作表" r:id="rId5" imgW="8810513" imgH="25593519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96150" y="1186955"/>
                        <a:ext cx="10327139" cy="284223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圖片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723289" y="1186955"/>
            <a:ext cx="10327139" cy="26349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8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29</Words>
  <Application>Microsoft Office PowerPoint</Application>
  <PresentationFormat>自訂</PresentationFormat>
  <Paragraphs>5</Paragraphs>
  <Slides>1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微軟正黑體</vt:lpstr>
      <vt:lpstr>新細明體</vt:lpstr>
      <vt:lpstr>Arial</vt:lpstr>
      <vt:lpstr>Calibri</vt:lpstr>
      <vt:lpstr>Calibri Light</vt:lpstr>
      <vt:lpstr>Office 佈景主題</vt:lpstr>
      <vt:lpstr>Microsoft Excel 97-2003 工作表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27</cp:revision>
  <cp:lastPrinted>2022-02-08T02:03:40Z</cp:lastPrinted>
  <dcterms:created xsi:type="dcterms:W3CDTF">2021-01-25T05:55:47Z</dcterms:created>
  <dcterms:modified xsi:type="dcterms:W3CDTF">2024-09-26T03:30:42Z</dcterms:modified>
</cp:coreProperties>
</file>