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797675" cy="9926638"/>
  <p:defaultTextStyle>
    <a:defPPr>
      <a:defRPr lang="zh-TW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1" d="100"/>
          <a:sy n="51" d="100"/>
        </p:scale>
        <p:origin x="1428" y="-3708"/>
      </p:cViewPr>
      <p:guideLst>
        <p:guide orient="horz" pos="9535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5D14D-B8DC-402F-A40C-7BD995D2F61F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A9D12-EE5B-4BD3-BDA0-C291FC08D1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04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A9D12-EE5B-4BD3-BDA0-C291FC08D16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112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72953" y="4954765"/>
            <a:ext cx="16037719" cy="1054025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61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392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6840904" y="7113278"/>
            <a:ext cx="8085683" cy="113265739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8287" y="7113278"/>
            <a:ext cx="23995323" cy="11326573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33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114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8987" y="7547783"/>
            <a:ext cx="18443377" cy="1259364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8987" y="20260569"/>
            <a:ext cx="18443377" cy="662270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045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8286" y="35580386"/>
            <a:ext cx="16040504" cy="8479862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8886086" y="35580386"/>
            <a:ext cx="16040502" cy="8479862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573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09" y="1611877"/>
            <a:ext cx="18443377" cy="585180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72910" y="7421634"/>
            <a:ext cx="9046275" cy="36372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2910" y="11058863"/>
            <a:ext cx="9046275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25460" y="7421634"/>
            <a:ext cx="9090826" cy="36372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25460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05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1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414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389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120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70124" y="1611877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70124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4BD0-1352-43E1-8F52-BC107DC26AF9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083326" y="28060639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102185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2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5181601" y="203214"/>
            <a:ext cx="137925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113-2</a:t>
            </a:r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教學課程到校面授教室分配表</a:t>
            </a: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4315706" y="27566022"/>
            <a:ext cx="6265465" cy="2302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L101  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 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L102 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圖書館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     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400"/>
              </a:lnSpc>
            </a:pP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C501  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 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502  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400"/>
              </a:lnSpc>
            </a:pP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C5CR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樓國際會議廳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400"/>
              </a:lnSpc>
            </a:pP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3379300" y="29406460"/>
            <a:ext cx="7658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教務處課務組</a:t>
            </a: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07-8066748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2325" y="27566022"/>
            <a:ext cx="2561364" cy="2399657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136" y="1186955"/>
            <a:ext cx="10262153" cy="28347693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85190" y="1186955"/>
            <a:ext cx="10352210" cy="2616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8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36</Words>
  <Application>Microsoft Office PowerPoint</Application>
  <PresentationFormat>自訂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30</cp:revision>
  <cp:lastPrinted>2025-02-20T03:09:53Z</cp:lastPrinted>
  <dcterms:created xsi:type="dcterms:W3CDTF">2021-01-25T05:55:47Z</dcterms:created>
  <dcterms:modified xsi:type="dcterms:W3CDTF">2025-02-20T03:19:06Z</dcterms:modified>
</cp:coreProperties>
</file>