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3625" cy="30275213"/>
  <p:notesSz cx="6797675" cy="9926638"/>
  <p:defaultTextStyle>
    <a:defPPr>
      <a:defRPr lang="zh-TW"/>
    </a:defPPr>
    <a:lvl1pPr marL="0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5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1" d="100"/>
          <a:sy n="51" d="100"/>
        </p:scale>
        <p:origin x="1428" y="-3708"/>
      </p:cViewPr>
      <p:guideLst>
        <p:guide orient="horz" pos="9535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5D14D-B8DC-402F-A40C-7BD995D2F61F}" type="datetimeFigureOut">
              <a:rPr lang="zh-TW" altLang="en-US" smtClean="0"/>
              <a:t>2025/2/20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41425"/>
            <a:ext cx="23653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A9D12-EE5B-4BD3-BDA0-C291FC08D16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2049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A9D12-EE5B-4BD3-BDA0-C291FC08D16F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1124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672953" y="4954765"/>
            <a:ext cx="16037719" cy="10540259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4BD0-1352-43E1-8F52-BC107DC26AF9}" type="datetimeFigureOut">
              <a:rPr lang="zh-TW" altLang="en-US" smtClean="0"/>
              <a:t>2025/2/20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1D6D-6929-4494-8BC0-7B6BA6AC50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0618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4BD0-1352-43E1-8F52-BC107DC26AF9}" type="datetimeFigureOut">
              <a:rPr lang="zh-TW" altLang="en-US" smtClean="0"/>
              <a:t>2025/2/20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1D6D-6929-4494-8BC0-7B6BA6AC50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3929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6840904" y="7113278"/>
            <a:ext cx="8085683" cy="113265739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8287" y="7113278"/>
            <a:ext cx="23995323" cy="11326573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4BD0-1352-43E1-8F52-BC107DC26AF9}" type="datetimeFigureOut">
              <a:rPr lang="zh-TW" altLang="en-US" smtClean="0"/>
              <a:t>2025/2/20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1D6D-6929-4494-8BC0-7B6BA6AC50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332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4BD0-1352-43E1-8F52-BC107DC26AF9}" type="datetimeFigureOut">
              <a:rPr lang="zh-TW" altLang="en-US" smtClean="0"/>
              <a:t>2025/2/20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1D6D-6929-4494-8BC0-7B6BA6AC50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1141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58987" y="7547783"/>
            <a:ext cx="18443377" cy="1259364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58987" y="20260569"/>
            <a:ext cx="18443377" cy="662270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4BD0-1352-43E1-8F52-BC107DC26AF9}" type="datetimeFigureOut">
              <a:rPr lang="zh-TW" altLang="en-US" smtClean="0"/>
              <a:t>2025/2/20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1D6D-6929-4494-8BC0-7B6BA6AC50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0453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78286" y="35580386"/>
            <a:ext cx="16040504" cy="84798629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8886086" y="35580386"/>
            <a:ext cx="16040502" cy="84798629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4BD0-1352-43E1-8F52-BC107DC26AF9}" type="datetimeFigureOut">
              <a:rPr lang="zh-TW" altLang="en-US" smtClean="0"/>
              <a:t>2025/2/20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1D6D-6929-4494-8BC0-7B6BA6AC50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5735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72909" y="1611877"/>
            <a:ext cx="18443377" cy="585180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72910" y="7421634"/>
            <a:ext cx="9046275" cy="363722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472910" y="11058863"/>
            <a:ext cx="9046275" cy="1626592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0825460" y="7421634"/>
            <a:ext cx="9090826" cy="363722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0825460" y="11058863"/>
            <a:ext cx="9090826" cy="1626592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4BD0-1352-43E1-8F52-BC107DC26AF9}" type="datetimeFigureOut">
              <a:rPr lang="zh-TW" altLang="en-US" smtClean="0"/>
              <a:t>2025/2/20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1D6D-6929-4494-8BC0-7B6BA6AC50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3053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4BD0-1352-43E1-8F52-BC107DC26AF9}" type="datetimeFigureOut">
              <a:rPr lang="zh-TW" altLang="en-US" smtClean="0"/>
              <a:t>2025/2/20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1D6D-6929-4494-8BC0-7B6BA6AC50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517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4BD0-1352-43E1-8F52-BC107DC26AF9}" type="datetimeFigureOut">
              <a:rPr lang="zh-TW" altLang="en-US" smtClean="0"/>
              <a:t>2025/2/20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1D6D-6929-4494-8BC0-7B6BA6AC50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4147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72910" y="2018348"/>
            <a:ext cx="6896775" cy="706421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090826" y="4359072"/>
            <a:ext cx="10825460" cy="215150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472910" y="9082564"/>
            <a:ext cx="6896775" cy="1682657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4BD0-1352-43E1-8F52-BC107DC26AF9}" type="datetimeFigureOut">
              <a:rPr lang="zh-TW" altLang="en-US" smtClean="0"/>
              <a:t>2025/2/20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1D6D-6929-4494-8BC0-7B6BA6AC50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3898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72910" y="2018348"/>
            <a:ext cx="6896775" cy="706421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9090826" y="4359072"/>
            <a:ext cx="10825460" cy="2151502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472910" y="9082564"/>
            <a:ext cx="6896775" cy="1682657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A4BD0-1352-43E1-8F52-BC107DC26AF9}" type="datetimeFigureOut">
              <a:rPr lang="zh-TW" altLang="en-US" smtClean="0"/>
              <a:t>2025/2/20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51D6D-6929-4494-8BC0-7B6BA6AC50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1203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470124" y="1611877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470124" y="28060639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A4BD0-1352-43E1-8F52-BC107DC26AF9}" type="datetimeFigureOut">
              <a:rPr lang="zh-TW" altLang="en-US" smtClean="0"/>
              <a:t>2025/2/20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7083326" y="28060639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5102185" y="28060639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51D6D-6929-4494-8BC0-7B6BA6AC50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323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5181601" y="203214"/>
            <a:ext cx="137925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113-2</a:t>
            </a:r>
            <a:r>
              <a:rPr lang="zh-TW" altLang="en-US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網路</a:t>
            </a:r>
            <a:r>
              <a:rPr lang="zh-TW" altLang="en-US" sz="5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教學課程到校面授教室分配表</a:t>
            </a:r>
            <a:endParaRPr lang="zh-TW" altLang="en-US"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14315706" y="27566022"/>
            <a:ext cx="6265465" cy="2302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400"/>
              </a:lnSpc>
            </a:pP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L101  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 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L102 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圖書館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樓     </a:t>
            </a:r>
            <a:endParaRPr lang="en-US" altLang="zh-TW" sz="32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4400"/>
              </a:lnSpc>
            </a:pP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C501  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 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C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502  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樓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樓</a:t>
            </a:r>
            <a:endParaRPr lang="en-US" altLang="zh-TW" sz="32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4400"/>
              </a:lnSpc>
            </a:pP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C5CR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樓</a:t>
            </a:r>
            <a:r>
              <a:rPr lang="en-US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樓國際會議廳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4400"/>
              </a:lnSpc>
            </a:pP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13379300" y="29406460"/>
            <a:ext cx="7658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教務處課務組</a:t>
            </a:r>
            <a:r>
              <a:rPr lang="en-US" altLang="zh-TW" sz="4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07-8066748</a:t>
            </a:r>
            <a:endParaRPr lang="zh-TW" altLang="en-US" sz="4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8" name="圖片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2325" y="27566022"/>
            <a:ext cx="2561364" cy="2399657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136" y="1186955"/>
            <a:ext cx="10262153" cy="28347693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85190" y="1186955"/>
            <a:ext cx="10352210" cy="26168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8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36</Words>
  <Application>Microsoft Office PowerPoint</Application>
  <PresentationFormat>自訂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30</cp:revision>
  <cp:lastPrinted>2025-02-20T03:09:53Z</cp:lastPrinted>
  <dcterms:created xsi:type="dcterms:W3CDTF">2021-01-25T05:55:47Z</dcterms:created>
  <dcterms:modified xsi:type="dcterms:W3CDTF">2025-02-20T03:19:06Z</dcterms:modified>
</cp:coreProperties>
</file>