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1383625" cy="30275213"/>
  <p:notesSz cx="9926638" cy="14352588"/>
  <p:defaultTextStyle>
    <a:defPPr>
      <a:defRPr lang="zh-TW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D6F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2500" autoAdjust="0"/>
    <p:restoredTop sz="95291" autoAdjust="0"/>
  </p:normalViewPr>
  <p:slideViewPr>
    <p:cSldViewPr snapToGrid="0" showGuides="1">
      <p:cViewPr varScale="1">
        <p:scale>
          <a:sx n="24" d="100"/>
          <a:sy n="24" d="100"/>
        </p:scale>
        <p:origin x="3816" y="96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720122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720122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157397BC-F783-4B59-A297-A027283509F6}" type="datetimeFigureOut">
              <a:rPr lang="zh-TW" altLang="en-US" smtClean="0"/>
              <a:t>2025/9/1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52788" y="1795463"/>
            <a:ext cx="3421062" cy="4841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43" tIns="66372" rIns="132743" bIns="66372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5" y="6907182"/>
            <a:ext cx="7941310" cy="5651332"/>
          </a:xfrm>
          <a:prstGeom prst="rect">
            <a:avLst/>
          </a:prstGeom>
        </p:spPr>
        <p:txBody>
          <a:bodyPr vert="horz" lIns="132743" tIns="66372" rIns="132743" bIns="66372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13632469"/>
            <a:ext cx="4301543" cy="720121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799" y="13632469"/>
            <a:ext cx="4301543" cy="720121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67878D1D-6B36-4210-A4BF-0A66DEA866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3295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78D1D-6B36-4210-A4BF-0A66DEA866D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37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2025/9/1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143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2025/9/1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8368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2025/9/1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631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2025/9/1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245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2025/9/1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435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2025/9/1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6630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2025/9/1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5645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2025/9/1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679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2025/9/1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345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2025/9/1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870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2025/9/1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188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BB197-821F-48B8-8D28-0458C35176C5}" type="datetimeFigureOut">
              <a:rPr lang="zh-TW" altLang="en-US" smtClean="0"/>
              <a:t>2025/9/1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9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973"/>
          <a:stretch/>
        </p:blipFill>
        <p:spPr>
          <a:xfrm>
            <a:off x="11281986" y="26563653"/>
            <a:ext cx="2344775" cy="2183911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412339" y="865711"/>
            <a:ext cx="155367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高雄市立空中大學</a:t>
            </a:r>
            <a:r>
              <a:rPr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114-1</a:t>
            </a:r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到校面授課程教室分配表</a:t>
            </a:r>
          </a:p>
          <a:p>
            <a:endParaRPr lang="zh-TW" altLang="en-US" sz="5400" dirty="0"/>
          </a:p>
        </p:txBody>
      </p:sp>
      <p:sp>
        <p:nvSpPr>
          <p:cNvPr id="11" name="矩形 10"/>
          <p:cNvSpPr/>
          <p:nvPr/>
        </p:nvSpPr>
        <p:spPr>
          <a:xfrm>
            <a:off x="11145023" y="28989683"/>
            <a:ext cx="102386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>
                <a:latin typeface="華康新特明體" panose="02020909000000000000" pitchFamily="49" charset="-120"/>
                <a:ea typeface="華康新特明體" panose="02020909000000000000" pitchFamily="49" charset="-120"/>
              </a:rPr>
              <a:t>教務處課務組 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07-8012008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1112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1116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626761" y="26806520"/>
            <a:ext cx="668500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A601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行政樓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6F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音樂教室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dist"/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A602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行政樓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6F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小會議室</a:t>
            </a:r>
          </a:p>
          <a:p>
            <a:pPr algn="dist"/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A504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行政樓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5F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電腦教室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dist"/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C501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教學樓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樓綜合教室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E23B64C5-E262-A43A-20EB-6A03874CFC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74" y="1990996"/>
            <a:ext cx="10188813" cy="26756568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05B65101-A17C-48A0-5D76-303040C085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01539" y="1990995"/>
            <a:ext cx="10224516" cy="2397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160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</TotalTime>
  <Words>53</Words>
  <Application>Microsoft Office PowerPoint</Application>
  <PresentationFormat>自訂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華康新特明體</vt:lpstr>
      <vt:lpstr>微軟正黑體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金燕 林</cp:lastModifiedBy>
  <cp:revision>42</cp:revision>
  <cp:lastPrinted>2025-08-29T06:19:01Z</cp:lastPrinted>
  <dcterms:created xsi:type="dcterms:W3CDTF">2020-08-11T08:21:41Z</dcterms:created>
  <dcterms:modified xsi:type="dcterms:W3CDTF">2025-09-01T06:00:55Z</dcterms:modified>
</cp:coreProperties>
</file>