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797675" cy="9926638"/>
  <p:defaultTextStyle>
    <a:defPPr>
      <a:defRPr lang="zh-TW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180" y="84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5D14D-B8DC-402F-A40C-7BD995D2F61F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A9D12-EE5B-4BD3-BDA0-C291FC08D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04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A9D12-EE5B-4BD3-BDA0-C291FC08D16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12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61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92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6840904" y="7113278"/>
            <a:ext cx="8085683" cy="11326573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8287" y="7113278"/>
            <a:ext cx="23995323" cy="11326573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3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45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8286" y="35580386"/>
            <a:ext cx="16040504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8886086" y="35580386"/>
            <a:ext cx="16040502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57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05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1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14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89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203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70124" y="1611877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70124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4BD0-1352-43E1-8F52-BC107DC26AF9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083326" y="28060639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102185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23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5181601" y="203214"/>
            <a:ext cx="13792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114-1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網路教學課程到校面授教室分配表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14550340" y="27019725"/>
            <a:ext cx="6265465" cy="286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L101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 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L102 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圖書館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     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A205 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行政樓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樓會議室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C501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  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C502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C5CR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樓國際會議廳</a:t>
            </a:r>
          </a:p>
          <a:p>
            <a:pPr>
              <a:lnSpc>
                <a:spcPts val="4400"/>
              </a:lnSpc>
            </a:pP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3379300" y="2940646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教務處課務組</a:t>
            </a:r>
            <a:r>
              <a:rPr lang="en-US" altLang="zh-TW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07-8066748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654" y="27224043"/>
            <a:ext cx="2822672" cy="264446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D0955BB1-C2D0-1123-A9E1-D54A11EB2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1812" y="1186954"/>
            <a:ext cx="10317646" cy="25603200"/>
          </a:xfrm>
          <a:prstGeom prst="rect">
            <a:avLst/>
          </a:prstGeom>
        </p:spPr>
      </p:pic>
      <p:pic>
        <p:nvPicPr>
          <p:cNvPr id="2" name="圖片 1">
            <a:extLst>
              <a:ext uri="{FF2B5EF4-FFF2-40B4-BE49-F238E27FC236}">
                <a16:creationId xmlns:a16="http://schemas.microsoft.com/office/drawing/2014/main" id="{D16E5E1B-6D18-5BB0-964B-52BEA8E084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820" y="1212460"/>
            <a:ext cx="10123354" cy="281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86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42</Words>
  <Application>Microsoft Office PowerPoint</Application>
  <PresentationFormat>自訂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金燕 林</cp:lastModifiedBy>
  <cp:revision>35</cp:revision>
  <cp:lastPrinted>2025-10-03T03:38:51Z</cp:lastPrinted>
  <dcterms:created xsi:type="dcterms:W3CDTF">2021-01-25T05:55:47Z</dcterms:created>
  <dcterms:modified xsi:type="dcterms:W3CDTF">2025-10-09T02:02:17Z</dcterms:modified>
</cp:coreProperties>
</file>