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21383625" cy="30275213"/>
  <p:notesSz cx="9926638" cy="14352588"/>
  <p:defaultTextStyle>
    <a:defPPr>
      <a:defRPr lang="zh-TW"/>
    </a:defPPr>
    <a:lvl1pPr marL="0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D6FE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2500" autoAdjust="0"/>
    <p:restoredTop sz="95291" autoAdjust="0"/>
  </p:normalViewPr>
  <p:slideViewPr>
    <p:cSldViewPr snapToGrid="0" showGuides="1">
      <p:cViewPr varScale="1">
        <p:scale>
          <a:sx n="24" d="100"/>
          <a:sy n="24" d="100"/>
        </p:scale>
        <p:origin x="3816" y="96"/>
      </p:cViewPr>
      <p:guideLst>
        <p:guide orient="horz" pos="9536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720122"/>
          </a:xfrm>
          <a:prstGeom prst="rect">
            <a:avLst/>
          </a:prstGeom>
        </p:spPr>
        <p:txBody>
          <a:bodyPr vert="horz" lIns="132743" tIns="66372" rIns="132743" bIns="66372" rtlCol="0"/>
          <a:lstStyle>
            <a:lvl1pPr algn="l">
              <a:defRPr sz="17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720122"/>
          </a:xfrm>
          <a:prstGeom prst="rect">
            <a:avLst/>
          </a:prstGeom>
        </p:spPr>
        <p:txBody>
          <a:bodyPr vert="horz" lIns="132743" tIns="66372" rIns="132743" bIns="66372" rtlCol="0"/>
          <a:lstStyle>
            <a:lvl1pPr algn="r">
              <a:defRPr sz="1700"/>
            </a:lvl1pPr>
          </a:lstStyle>
          <a:p>
            <a:fld id="{157397BC-F783-4B59-A297-A027283509F6}" type="datetimeFigureOut">
              <a:rPr lang="zh-TW" altLang="en-US" smtClean="0"/>
              <a:t>2026/2/6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252788" y="1795463"/>
            <a:ext cx="3421062" cy="4841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743" tIns="66372" rIns="132743" bIns="66372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92665" y="6907182"/>
            <a:ext cx="7941310" cy="5651332"/>
          </a:xfrm>
          <a:prstGeom prst="rect">
            <a:avLst/>
          </a:prstGeom>
        </p:spPr>
        <p:txBody>
          <a:bodyPr vert="horz" lIns="132743" tIns="66372" rIns="132743" bIns="66372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1" y="13632469"/>
            <a:ext cx="4301543" cy="720121"/>
          </a:xfrm>
          <a:prstGeom prst="rect">
            <a:avLst/>
          </a:prstGeom>
        </p:spPr>
        <p:txBody>
          <a:bodyPr vert="horz" lIns="132743" tIns="66372" rIns="132743" bIns="66372" rtlCol="0" anchor="b"/>
          <a:lstStyle>
            <a:lvl1pPr algn="l">
              <a:defRPr sz="17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622799" y="13632469"/>
            <a:ext cx="4301543" cy="720121"/>
          </a:xfrm>
          <a:prstGeom prst="rect">
            <a:avLst/>
          </a:prstGeom>
        </p:spPr>
        <p:txBody>
          <a:bodyPr vert="horz" lIns="132743" tIns="66372" rIns="132743" bIns="66372" rtlCol="0" anchor="b"/>
          <a:lstStyle>
            <a:lvl1pPr algn="r">
              <a:defRPr sz="1700"/>
            </a:lvl1pPr>
          </a:lstStyle>
          <a:p>
            <a:fld id="{67878D1D-6B36-4210-A4BF-0A66DEA866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3295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878D1D-6B36-4210-A4BF-0A66DEA866D2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37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B197-821F-48B8-8D28-0458C35176C5}" type="datetimeFigureOut">
              <a:rPr lang="zh-TW" altLang="en-US" smtClean="0"/>
              <a:t>2026/2/6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9CBB5-D5F1-4A24-B933-1C327221ED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1433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B197-821F-48B8-8D28-0458C35176C5}" type="datetimeFigureOut">
              <a:rPr lang="zh-TW" altLang="en-US" smtClean="0"/>
              <a:t>2026/2/6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9CBB5-D5F1-4A24-B933-1C327221ED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8368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B197-821F-48B8-8D28-0458C35176C5}" type="datetimeFigureOut">
              <a:rPr lang="zh-TW" altLang="en-US" smtClean="0"/>
              <a:t>2026/2/6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9CBB5-D5F1-4A24-B933-1C327221ED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6310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B197-821F-48B8-8D28-0458C35176C5}" type="datetimeFigureOut">
              <a:rPr lang="zh-TW" altLang="en-US" smtClean="0"/>
              <a:t>2026/2/6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9CBB5-D5F1-4A24-B933-1C327221ED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5245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B197-821F-48B8-8D28-0458C35176C5}" type="datetimeFigureOut">
              <a:rPr lang="zh-TW" altLang="en-US" smtClean="0"/>
              <a:t>2026/2/6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9CBB5-D5F1-4A24-B933-1C327221ED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4359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B197-821F-48B8-8D28-0458C35176C5}" type="datetimeFigureOut">
              <a:rPr lang="zh-TW" altLang="en-US" smtClean="0"/>
              <a:t>2026/2/6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9CBB5-D5F1-4A24-B933-1C327221ED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6630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B197-821F-48B8-8D28-0458C35176C5}" type="datetimeFigureOut">
              <a:rPr lang="zh-TW" altLang="en-US" smtClean="0"/>
              <a:t>2026/2/6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9CBB5-D5F1-4A24-B933-1C327221ED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5645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B197-821F-48B8-8D28-0458C35176C5}" type="datetimeFigureOut">
              <a:rPr lang="zh-TW" altLang="en-US" smtClean="0"/>
              <a:t>2026/2/6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9CBB5-D5F1-4A24-B933-1C327221ED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679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B197-821F-48B8-8D28-0458C35176C5}" type="datetimeFigureOut">
              <a:rPr lang="zh-TW" altLang="en-US" smtClean="0"/>
              <a:t>2026/2/6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9CBB5-D5F1-4A24-B933-1C327221ED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3453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B197-821F-48B8-8D28-0458C35176C5}" type="datetimeFigureOut">
              <a:rPr lang="zh-TW" altLang="en-US" smtClean="0"/>
              <a:t>2026/2/6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9CBB5-D5F1-4A24-B933-1C327221ED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8704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B197-821F-48B8-8D28-0458C35176C5}" type="datetimeFigureOut">
              <a:rPr lang="zh-TW" altLang="en-US" smtClean="0"/>
              <a:t>2026/2/6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9CBB5-D5F1-4A24-B933-1C327221ED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1887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BB197-821F-48B8-8D28-0458C35176C5}" type="datetimeFigureOut">
              <a:rPr lang="zh-TW" altLang="en-US" smtClean="0"/>
              <a:t>2026/2/6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9CBB5-D5F1-4A24-B933-1C327221ED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93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973"/>
          <a:stretch/>
        </p:blipFill>
        <p:spPr>
          <a:xfrm>
            <a:off x="11281986" y="26563653"/>
            <a:ext cx="2344775" cy="2183911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3412339" y="865711"/>
            <a:ext cx="1553677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5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高雄市立空中大學</a:t>
            </a:r>
            <a:r>
              <a:rPr lang="en-US" altLang="zh-TW" sz="5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114-2</a:t>
            </a:r>
            <a:r>
              <a:rPr lang="zh-TW" altLang="en-US" sz="5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到校面授課程教室分配表</a:t>
            </a:r>
          </a:p>
          <a:p>
            <a:endParaRPr lang="zh-TW" altLang="en-US" sz="5400" dirty="0"/>
          </a:p>
        </p:txBody>
      </p:sp>
      <p:sp>
        <p:nvSpPr>
          <p:cNvPr id="11" name="矩形 10"/>
          <p:cNvSpPr/>
          <p:nvPr/>
        </p:nvSpPr>
        <p:spPr>
          <a:xfrm>
            <a:off x="11145023" y="28989683"/>
            <a:ext cx="1023860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000" b="1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教務處課務組 </a:t>
            </a:r>
            <a:r>
              <a:rPr lang="en-US" altLang="zh-TW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07-8012008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轉</a:t>
            </a:r>
            <a:r>
              <a:rPr lang="en-US" altLang="zh-TW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1112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～</a:t>
            </a:r>
            <a:r>
              <a:rPr lang="en-US" altLang="zh-TW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1116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3626761" y="27060805"/>
            <a:ext cx="668500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dist"/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A601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教室</a:t>
            </a: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行政樓</a:t>
            </a: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6F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音樂教室</a:t>
            </a:r>
          </a:p>
          <a:p>
            <a:pPr algn="dist"/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A504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教室</a:t>
            </a: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行政樓</a:t>
            </a: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5F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電腦教室</a:t>
            </a:r>
            <a:endParaRPr lang="en-US" altLang="zh-TW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dist"/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C501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教室</a:t>
            </a: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教學樓</a:t>
            </a: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樓綜合教室</a:t>
            </a:r>
            <a:endParaRPr lang="en-US" altLang="zh-TW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394B7C3E-4175-7D96-CEBF-C58ED82D39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0663" y="2030389"/>
            <a:ext cx="10151149" cy="26959294"/>
          </a:xfrm>
          <a:prstGeom prst="rect">
            <a:avLst/>
          </a:prstGeom>
        </p:spPr>
      </p:pic>
      <p:pic>
        <p:nvPicPr>
          <p:cNvPr id="2" name="圖片 1">
            <a:extLst>
              <a:ext uri="{FF2B5EF4-FFF2-40B4-BE49-F238E27FC236}">
                <a16:creationId xmlns:a16="http://schemas.microsoft.com/office/drawing/2014/main" id="{D9C4197B-5BB5-EAA1-BFA4-82ADAB22583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91812" y="2013506"/>
            <a:ext cx="10151149" cy="24502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1608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359</TotalTime>
  <Words>45</Words>
  <Application>Microsoft Office PowerPoint</Application>
  <PresentationFormat>自訂</PresentationFormat>
  <Paragraphs>6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華康新特明體</vt:lpstr>
      <vt:lpstr>微軟正黑體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Administrator</dc:creator>
  <cp:lastModifiedBy>金燕 林</cp:lastModifiedBy>
  <cp:revision>45</cp:revision>
  <cp:lastPrinted>2025-08-29T06:19:01Z</cp:lastPrinted>
  <dcterms:created xsi:type="dcterms:W3CDTF">2020-08-11T08:21:41Z</dcterms:created>
  <dcterms:modified xsi:type="dcterms:W3CDTF">2026-02-06T01:42:09Z</dcterms:modified>
</cp:coreProperties>
</file>