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383625" cy="30275213"/>
  <p:notesSz cx="6797675" cy="9926638"/>
  <p:defaultTextStyle>
    <a:defPPr>
      <a:defRPr lang="zh-TW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5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" d="100"/>
          <a:sy n="24" d="100"/>
        </p:scale>
        <p:origin x="3180" y="84"/>
      </p:cViewPr>
      <p:guideLst>
        <p:guide orient="horz" pos="9535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05D14D-B8DC-402F-A40C-7BD995D2F61F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216150" y="1241425"/>
            <a:ext cx="23653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6A9D12-EE5B-4BD3-BDA0-C291FC08D16F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20496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325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6A9D12-EE5B-4BD3-BDA0-C291FC08D16F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11242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72953" y="4954765"/>
            <a:ext cx="16037719" cy="10540259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618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93929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26840904" y="7113278"/>
            <a:ext cx="8085683" cy="113265739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2578287" y="7113278"/>
            <a:ext cx="23995323" cy="113265739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73320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1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58987" y="7547783"/>
            <a:ext cx="18443377" cy="1259364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58987" y="20260569"/>
            <a:ext cx="18443377" cy="6622701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04538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2578286" y="35580386"/>
            <a:ext cx="16040504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8886086" y="35580386"/>
            <a:ext cx="16040502" cy="84798629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157359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09" y="1611877"/>
            <a:ext cx="18443377" cy="5851808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2910" y="7421634"/>
            <a:ext cx="9046275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472910" y="11058863"/>
            <a:ext cx="9046275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10825460" y="7421634"/>
            <a:ext cx="9090826" cy="363722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10825460" y="11058863"/>
            <a:ext cx="9090826" cy="16265921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3053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51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4147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9389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72910" y="2018348"/>
            <a:ext cx="6896775" cy="706421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9090826" y="4359072"/>
            <a:ext cx="10825460" cy="2151502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472910" y="9082564"/>
            <a:ext cx="6896775" cy="16826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12035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470124" y="1611877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1470124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0A4BD0-1352-43E1-8F52-BC107DC26AF9}" type="datetimeFigureOut">
              <a:rPr lang="zh-TW" altLang="en-US" smtClean="0"/>
              <a:t>2026/6/25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7083326" y="28060639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5102185" y="28060639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951D6D-6929-4494-8BC0-7B6BA6AC507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9323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4912518" y="858243"/>
            <a:ext cx="115585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114</a:t>
            </a:r>
            <a:r>
              <a:rPr lang="zh-TW" altLang="en-US" sz="6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暑期到校面授課程教室分配表</a:t>
            </a:r>
          </a:p>
        </p:txBody>
      </p:sp>
      <p:sp>
        <p:nvSpPr>
          <p:cNvPr id="17" name="文字方塊 16"/>
          <p:cNvSpPr txBox="1"/>
          <p:nvPr/>
        </p:nvSpPr>
        <p:spPr>
          <a:xfrm>
            <a:off x="5193505" y="28277940"/>
            <a:ext cx="126634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zh-TW" altLang="en-US" sz="6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教務處課務組</a:t>
            </a:r>
            <a:r>
              <a:rPr lang="en-US" altLang="zh-TW" sz="6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07-8066748</a:t>
            </a:r>
            <a:endParaRPr lang="zh-TW" altLang="en-US" sz="6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2278" y="27551270"/>
            <a:ext cx="2388708" cy="2183597"/>
          </a:xfrm>
          <a:prstGeom prst="rect">
            <a:avLst/>
          </a:prstGeom>
        </p:spPr>
      </p:pic>
      <p:graphicFrame>
        <p:nvGraphicFramePr>
          <p:cNvPr id="3" name="物件 2">
            <a:extLst>
              <a:ext uri="{FF2B5EF4-FFF2-40B4-BE49-F238E27FC236}">
                <a16:creationId xmlns:a16="http://schemas.microsoft.com/office/drawing/2014/main" id="{0ED6AE43-A98A-FEA2-637C-5B345705E28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0621671"/>
              </p:ext>
            </p:extLst>
          </p:nvPr>
        </p:nvGraphicFramePr>
        <p:xfrm>
          <a:off x="1070732" y="2010184"/>
          <a:ext cx="19242157" cy="2456953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4" imgW="9610805" imgH="7477267" progId="Excel.Sheet.8">
                  <p:embed/>
                </p:oleObj>
              </mc:Choice>
              <mc:Fallback>
                <p:oleObj name="Worksheet" r:id="rId4" imgW="9610805" imgH="747726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0732" y="2010184"/>
                        <a:ext cx="19242157" cy="2456953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38861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279</TotalTime>
  <Words>15</Words>
  <Application>Microsoft Office PowerPoint</Application>
  <PresentationFormat>自訂</PresentationFormat>
  <Paragraphs>3</Paragraphs>
  <Slides>1</Slides>
  <Notes>1</Notes>
  <HiddenSlides>0</HiddenSlides>
  <MMClips>0</MMClips>
  <ScaleCrop>false</ScaleCrop>
  <HeadingPairs>
    <vt:vector size="8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內嵌 OLE 伺服程式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微軟正黑體</vt:lpstr>
      <vt:lpstr>Arial</vt:lpstr>
      <vt:lpstr>Calibri</vt:lpstr>
      <vt:lpstr>Calibri Light</vt:lpstr>
      <vt:lpstr>Office 佈景主題</vt:lpstr>
      <vt:lpstr>Worksheet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金燕 林</cp:lastModifiedBy>
  <cp:revision>31</cp:revision>
  <cp:lastPrinted>2024-06-11T06:32:53Z</cp:lastPrinted>
  <dcterms:created xsi:type="dcterms:W3CDTF">2021-01-25T05:55:47Z</dcterms:created>
  <dcterms:modified xsi:type="dcterms:W3CDTF">2026-06-25T06:25:27Z</dcterms:modified>
</cp:coreProperties>
</file>