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797675" cy="9926638"/>
  <p:defaultTextStyle>
    <a:defPPr>
      <a:defRPr lang="zh-TW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5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4" d="100"/>
          <a:sy n="24" d="100"/>
        </p:scale>
        <p:origin x="3180" y="84"/>
      </p:cViewPr>
      <p:guideLst>
        <p:guide orient="horz" pos="9535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5D14D-B8DC-402F-A40C-7BD995D2F61F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A9D12-EE5B-4BD3-BDA0-C291FC08D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2049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A9D12-EE5B-4BD3-BDA0-C291FC08D16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124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72953" y="4954765"/>
            <a:ext cx="16037719" cy="1054025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618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3929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26840904" y="7113278"/>
            <a:ext cx="8085683" cy="113265739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8287" y="7113278"/>
            <a:ext cx="23995323" cy="11326573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32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58987" y="7547783"/>
            <a:ext cx="18443377" cy="1259364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58987" y="20260569"/>
            <a:ext cx="18443377" cy="662270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045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8286" y="35580386"/>
            <a:ext cx="16040504" cy="8479862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8886086" y="35580386"/>
            <a:ext cx="16040502" cy="8479862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573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2909" y="1611877"/>
            <a:ext cx="18443377" cy="58518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72910" y="7421634"/>
            <a:ext cx="9046275" cy="36372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72910" y="11058863"/>
            <a:ext cx="9046275" cy="1626592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825460" y="7421634"/>
            <a:ext cx="9090826" cy="36372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825460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3053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51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147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389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1203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470124" y="1611877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470124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7083326" y="28060639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5102185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323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5700712" y="588596"/>
            <a:ext cx="11444287" cy="843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暑期網路教學到校面授教室分配表</a:t>
            </a:r>
          </a:p>
        </p:txBody>
      </p:sp>
      <p:sp>
        <p:nvSpPr>
          <p:cNvPr id="17" name="文字方塊 16"/>
          <p:cNvSpPr txBox="1"/>
          <p:nvPr/>
        </p:nvSpPr>
        <p:spPr>
          <a:xfrm>
            <a:off x="6081712" y="27954513"/>
            <a:ext cx="124729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6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教務處課務組</a:t>
            </a:r>
            <a:r>
              <a:rPr lang="en-US" altLang="zh-TW" sz="6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07-8066748</a:t>
            </a:r>
            <a:endParaRPr lang="zh-TW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002" y="27359856"/>
            <a:ext cx="2452120" cy="2297310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CD90BACF-7CB9-65C8-48B4-01A540101A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8692" y="1828800"/>
            <a:ext cx="19126239" cy="2520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86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16</Words>
  <Application>Microsoft Office PowerPoint</Application>
  <PresentationFormat>自訂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金燕 林</cp:lastModifiedBy>
  <cp:revision>30</cp:revision>
  <cp:lastPrinted>2022-02-08T02:03:40Z</cp:lastPrinted>
  <dcterms:created xsi:type="dcterms:W3CDTF">2021-01-25T05:55:47Z</dcterms:created>
  <dcterms:modified xsi:type="dcterms:W3CDTF">2026-06-25T06:31:24Z</dcterms:modified>
</cp:coreProperties>
</file>