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1383625" cy="30275213"/>
  <p:notesSz cx="9926638" cy="14352588"/>
  <p:defaultTextStyle>
    <a:defPPr>
      <a:defRPr lang="zh-TW"/>
    </a:defPPr>
    <a:lvl1pPr marL="0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1pPr>
    <a:lvl2pPr marL="1239789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2pPr>
    <a:lvl3pPr marL="247957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3pPr>
    <a:lvl4pPr marL="371936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4pPr>
    <a:lvl5pPr marL="4959157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5pPr>
    <a:lvl6pPr marL="6198946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6pPr>
    <a:lvl7pPr marL="743873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7pPr>
    <a:lvl8pPr marL="867852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8pPr>
    <a:lvl9pPr marL="9918314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6F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2500" autoAdjust="0"/>
    <p:restoredTop sz="95291" autoAdjust="0"/>
  </p:normalViewPr>
  <p:slideViewPr>
    <p:cSldViewPr snapToGrid="0" showGuides="1">
      <p:cViewPr varScale="1">
        <p:scale>
          <a:sx n="24" d="100"/>
          <a:sy n="24" d="100"/>
        </p:scale>
        <p:origin x="3816" y="96"/>
      </p:cViewPr>
      <p:guideLst>
        <p:guide orient="horz" pos="9536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20122"/>
          </a:xfrm>
          <a:prstGeom prst="rect">
            <a:avLst/>
          </a:prstGeom>
        </p:spPr>
        <p:txBody>
          <a:bodyPr vert="horz" lIns="132743" tIns="66372" rIns="132743" bIns="66372" rtlCol="0"/>
          <a:lstStyle>
            <a:lvl1pPr algn="l">
              <a:defRPr sz="17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720122"/>
          </a:xfrm>
          <a:prstGeom prst="rect">
            <a:avLst/>
          </a:prstGeom>
        </p:spPr>
        <p:txBody>
          <a:bodyPr vert="horz" lIns="132743" tIns="66372" rIns="132743" bIns="66372" rtlCol="0"/>
          <a:lstStyle>
            <a:lvl1pPr algn="r">
              <a:defRPr sz="1700"/>
            </a:lvl1pPr>
          </a:lstStyle>
          <a:p>
            <a:fld id="{157397BC-F783-4B59-A297-A027283509F6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52788" y="1795463"/>
            <a:ext cx="3421062" cy="484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43" tIns="66372" rIns="132743" bIns="66372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5" y="6907182"/>
            <a:ext cx="7941310" cy="5651332"/>
          </a:xfrm>
          <a:prstGeom prst="rect">
            <a:avLst/>
          </a:prstGeom>
        </p:spPr>
        <p:txBody>
          <a:bodyPr vert="horz" lIns="132743" tIns="66372" rIns="132743" bIns="66372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13632469"/>
            <a:ext cx="4301543" cy="720121"/>
          </a:xfrm>
          <a:prstGeom prst="rect">
            <a:avLst/>
          </a:prstGeom>
        </p:spPr>
        <p:txBody>
          <a:bodyPr vert="horz" lIns="132743" tIns="66372" rIns="132743" bIns="66372" rtlCol="0" anchor="b"/>
          <a:lstStyle>
            <a:lvl1pPr algn="l">
              <a:defRPr sz="17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9" y="13632469"/>
            <a:ext cx="4301543" cy="720121"/>
          </a:xfrm>
          <a:prstGeom prst="rect">
            <a:avLst/>
          </a:prstGeom>
        </p:spPr>
        <p:txBody>
          <a:bodyPr vert="horz" lIns="132743" tIns="66372" rIns="132743" bIns="66372" rtlCol="0" anchor="b"/>
          <a:lstStyle>
            <a:lvl1pPr algn="r">
              <a:defRPr sz="1700"/>
            </a:lvl1pPr>
          </a:lstStyle>
          <a:p>
            <a:fld id="{67878D1D-6B36-4210-A4BF-0A66DEA866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3295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1pPr>
    <a:lvl2pPr marL="1239789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2pPr>
    <a:lvl3pPr marL="2479578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3pPr>
    <a:lvl4pPr marL="3719368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4pPr>
    <a:lvl5pPr marL="4959157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5pPr>
    <a:lvl6pPr marL="6198946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6pPr>
    <a:lvl7pPr marL="7438735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7pPr>
    <a:lvl8pPr marL="8678525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8pPr>
    <a:lvl9pPr marL="9918314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78D1D-6B36-4210-A4BF-0A66DEA866D2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37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143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36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6310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5245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435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6630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5645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679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45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8704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188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BB197-821F-48B8-8D28-0458C35176C5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9CBB5-D5F1-4A24-B933-1C327221E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9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973"/>
          <a:stretch/>
        </p:blipFill>
        <p:spPr>
          <a:xfrm>
            <a:off x="10989321" y="26636486"/>
            <a:ext cx="2344775" cy="234535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412339" y="865711"/>
            <a:ext cx="155367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高雄市立空中大學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115-1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到校面授課程教室分配表</a:t>
            </a:r>
          </a:p>
          <a:p>
            <a:endParaRPr lang="zh-TW" altLang="en-US" sz="5400" dirty="0"/>
          </a:p>
        </p:txBody>
      </p:sp>
      <p:sp>
        <p:nvSpPr>
          <p:cNvPr id="11" name="矩形 10"/>
          <p:cNvSpPr/>
          <p:nvPr/>
        </p:nvSpPr>
        <p:spPr>
          <a:xfrm>
            <a:off x="11145023" y="29216108"/>
            <a:ext cx="102386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教務處課務組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07-8012008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1112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1116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626761" y="26817263"/>
            <a:ext cx="66850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A601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教室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行政樓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6F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音樂教室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A502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教室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行政樓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5F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語言教室</a:t>
            </a:r>
          </a:p>
          <a:p>
            <a:pPr algn="dist"/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A504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教室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行政樓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5F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電腦教室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/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C501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教室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教學樓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樓綜合教室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2056F73E-D3AB-AF52-9C9D-8067E91229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542569"/>
              </p:ext>
            </p:extLst>
          </p:nvPr>
        </p:nvGraphicFramePr>
        <p:xfrm>
          <a:off x="453211" y="1984256"/>
          <a:ext cx="10238602" cy="26997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972569" imgH="9496283" progId="Excel.Sheet.8">
                  <p:embed/>
                </p:oleObj>
              </mc:Choice>
              <mc:Fallback>
                <p:oleObj name="Worksheet" r:id="rId4" imgW="7972569" imgH="9496283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3211" y="1984256"/>
                        <a:ext cx="10238602" cy="26997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85237F52-DA37-546A-AA4D-41830B1BF4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5415826"/>
              </p:ext>
            </p:extLst>
          </p:nvPr>
        </p:nvGraphicFramePr>
        <p:xfrm>
          <a:off x="10691812" y="1984256"/>
          <a:ext cx="10238601" cy="2431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1992087" imgH="16011639" progId="Excel.Sheet.8">
                  <p:embed/>
                </p:oleObj>
              </mc:Choice>
              <mc:Fallback>
                <p:oleObj name="Worksheet" r:id="rId6" imgW="11992087" imgH="1601163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691812" y="1984256"/>
                        <a:ext cx="10238601" cy="24315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0160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</TotalTime>
  <Words>53</Words>
  <Application>Microsoft Office PowerPoint</Application>
  <PresentationFormat>自訂</PresentationFormat>
  <Paragraphs>7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華康新特明體</vt:lpstr>
      <vt:lpstr>微軟正黑體</vt:lpstr>
      <vt:lpstr>Arial</vt:lpstr>
      <vt:lpstr>Calibri</vt:lpstr>
      <vt:lpstr>Calibri Light</vt:lpstr>
      <vt:lpstr>Office 佈景主題</vt:lpstr>
      <vt:lpstr>Worksheet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Administrator</dc:creator>
  <cp:lastModifiedBy>金燕 林</cp:lastModifiedBy>
  <cp:revision>46</cp:revision>
  <cp:lastPrinted>2025-08-29T06:19:01Z</cp:lastPrinted>
  <dcterms:created xsi:type="dcterms:W3CDTF">2020-08-11T08:21:41Z</dcterms:created>
  <dcterms:modified xsi:type="dcterms:W3CDTF">2026-09-01T01:07:51Z</dcterms:modified>
</cp:coreProperties>
</file>