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6797675" cy="9926638"/>
  <p:defaultTextStyle>
    <a:defPPr>
      <a:defRPr lang="zh-TW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5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9" d="100"/>
          <a:sy n="49" d="100"/>
        </p:scale>
        <p:origin x="1500" y="36"/>
      </p:cViewPr>
      <p:guideLst>
        <p:guide orient="horz" pos="9535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5D14D-B8DC-402F-A40C-7BD995D2F61F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A9D12-EE5B-4BD3-BDA0-C291FC08D1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04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A9D12-EE5B-4BD3-BDA0-C291FC08D16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112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72953" y="4954765"/>
            <a:ext cx="16037719" cy="1054025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061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114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58987" y="7547783"/>
            <a:ext cx="18443377" cy="1259364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58987" y="20260569"/>
            <a:ext cx="18443377" cy="662270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045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578286" y="35580386"/>
            <a:ext cx="16040504" cy="8479862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8886086" y="35580386"/>
            <a:ext cx="16040502" cy="8479862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573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2909" y="1611877"/>
            <a:ext cx="18443377" cy="585180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72910" y="7421634"/>
            <a:ext cx="9046275" cy="36372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472910" y="11058863"/>
            <a:ext cx="9046275" cy="162659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0825460" y="7421634"/>
            <a:ext cx="9090826" cy="36372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0825460" y="11058863"/>
            <a:ext cx="9090826" cy="162659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305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1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414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2910" y="2018348"/>
            <a:ext cx="6896775" cy="706421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090826" y="4359072"/>
            <a:ext cx="10825460" cy="215150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472910" y="9082564"/>
            <a:ext cx="6896775" cy="1682657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389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72910" y="2018348"/>
            <a:ext cx="6896775" cy="706421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9090826" y="4359072"/>
            <a:ext cx="10825460" cy="215150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472910" y="9082564"/>
            <a:ext cx="6896775" cy="1682657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120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92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26840904" y="7113278"/>
            <a:ext cx="8085683" cy="113265739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78287" y="7113278"/>
            <a:ext cx="23995323" cy="11326573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3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470124" y="1611877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470124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A4BD0-1352-43E1-8F52-BC107DC26AF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7083326" y="28060639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5102185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51D6D-6929-4494-8BC0-7B6BA6AC50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2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5181601" y="203214"/>
            <a:ext cx="13792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115-1</a:t>
            </a: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網路教學課程到校面授教室分配表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4907432" y="27395032"/>
            <a:ext cx="6265465" cy="2302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L101 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L102  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圖書館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     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4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C501 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 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C502 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教學樓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400"/>
              </a:lnSpc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C5CR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教學樓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樓國際會議廳</a:t>
            </a:r>
          </a:p>
          <a:p>
            <a:pPr>
              <a:lnSpc>
                <a:spcPts val="4400"/>
              </a:lnSpc>
            </a:pP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3725525" y="29296626"/>
            <a:ext cx="7658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教務處課務組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07-8066748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654" y="27224043"/>
            <a:ext cx="2822672" cy="264446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053438B2-3F81-1300-6FF5-956CC8E24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66" y="1186954"/>
            <a:ext cx="10317646" cy="2843945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A062C3D-7F31-03E0-D031-ACC57FB29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1814" y="1186954"/>
            <a:ext cx="10317645" cy="258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36</Words>
  <Application>Microsoft Office PowerPoint</Application>
  <PresentationFormat>自訂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金燕 林</cp:lastModifiedBy>
  <cp:revision>36</cp:revision>
  <cp:lastPrinted>2025-10-03T03:38:51Z</cp:lastPrinted>
  <dcterms:created xsi:type="dcterms:W3CDTF">2021-01-25T05:55:47Z</dcterms:created>
  <dcterms:modified xsi:type="dcterms:W3CDTF">2026-09-18T05:00:09Z</dcterms:modified>
</cp:coreProperties>
</file>